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5" r:id="rId4"/>
    <p:sldId id="262" r:id="rId5"/>
    <p:sldId id="258" r:id="rId6"/>
    <p:sldId id="261" r:id="rId7"/>
    <p:sldId id="267" r:id="rId8"/>
    <p:sldId id="263" r:id="rId9"/>
    <p:sldId id="269" r:id="rId10"/>
    <p:sldId id="266" r:id="rId11"/>
    <p:sldId id="270" r:id="rId12"/>
    <p:sldId id="264" r:id="rId13"/>
    <p:sldId id="268" r:id="rId14"/>
    <p:sldId id="274" r:id="rId15"/>
    <p:sldId id="275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45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66785-98CC-474B-8A10-B7EA814F7E3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3EDC71F-0916-4ECD-9B72-356293FA05E5}">
      <dgm:prSet phldrT="[Текст]"/>
      <dgm:spPr/>
      <dgm:t>
        <a:bodyPr/>
        <a:lstStyle/>
        <a:p>
          <a:r>
            <a:rPr lang="ru-RU" dirty="0" smtClean="0"/>
            <a:t>Современная школа</a:t>
          </a:r>
          <a:endParaRPr lang="ru-RU" dirty="0"/>
        </a:p>
      </dgm:t>
    </dgm:pt>
    <dgm:pt modelId="{33F8F161-FBD1-4FFC-9F45-76A5703A18F8}" type="parTrans" cxnId="{095632DD-D01A-4589-84FA-4FDDA91A6CF0}">
      <dgm:prSet/>
      <dgm:spPr/>
      <dgm:t>
        <a:bodyPr/>
        <a:lstStyle/>
        <a:p>
          <a:endParaRPr lang="ru-RU"/>
        </a:p>
      </dgm:t>
    </dgm:pt>
    <dgm:pt modelId="{8884C084-25DB-4579-B506-A8705A286AF7}" type="sibTrans" cxnId="{095632DD-D01A-4589-84FA-4FDDA91A6CF0}">
      <dgm:prSet/>
      <dgm:spPr/>
      <dgm:t>
        <a:bodyPr/>
        <a:lstStyle/>
        <a:p>
          <a:endParaRPr lang="ru-RU"/>
        </a:p>
      </dgm:t>
    </dgm:pt>
    <dgm:pt modelId="{45E64874-C792-4318-BF4E-D4014FC58202}">
      <dgm:prSet phldrT="[Текст]"/>
      <dgm:spPr/>
      <dgm:t>
        <a:bodyPr/>
        <a:lstStyle/>
        <a:p>
          <a:r>
            <a:rPr lang="ru-RU" dirty="0" smtClean="0"/>
            <a:t>Цифровая образовательная среда</a:t>
          </a:r>
          <a:endParaRPr lang="ru-RU" dirty="0"/>
        </a:p>
      </dgm:t>
    </dgm:pt>
    <dgm:pt modelId="{CAF9BF0B-C88A-4CB6-9118-D2D615E3D71B}" type="parTrans" cxnId="{83AEECD2-28C1-4FE9-945F-1DA677443B5B}">
      <dgm:prSet/>
      <dgm:spPr/>
      <dgm:t>
        <a:bodyPr/>
        <a:lstStyle/>
        <a:p>
          <a:endParaRPr lang="ru-RU"/>
        </a:p>
      </dgm:t>
    </dgm:pt>
    <dgm:pt modelId="{16F57D9A-9389-481B-B1D6-4D2D421FF0A6}" type="sibTrans" cxnId="{83AEECD2-28C1-4FE9-945F-1DA677443B5B}">
      <dgm:prSet/>
      <dgm:spPr/>
      <dgm:t>
        <a:bodyPr/>
        <a:lstStyle/>
        <a:p>
          <a:endParaRPr lang="ru-RU"/>
        </a:p>
      </dgm:t>
    </dgm:pt>
    <dgm:pt modelId="{D5AF524F-D301-43CC-AAAB-D432A5DB8892}">
      <dgm:prSet phldrT="[Текст]"/>
      <dgm:spPr/>
      <dgm:t>
        <a:bodyPr/>
        <a:lstStyle/>
        <a:p>
          <a:r>
            <a:rPr lang="ru-RU" dirty="0" smtClean="0"/>
            <a:t>Учитель будущего</a:t>
          </a:r>
          <a:endParaRPr lang="ru-RU" dirty="0"/>
        </a:p>
      </dgm:t>
    </dgm:pt>
    <dgm:pt modelId="{13763F50-AF8C-494F-B120-63BFC5C091D5}" type="parTrans" cxnId="{F9CC604D-118F-45AE-A377-EDE73EFDA444}">
      <dgm:prSet/>
      <dgm:spPr/>
      <dgm:t>
        <a:bodyPr/>
        <a:lstStyle/>
        <a:p>
          <a:endParaRPr lang="ru-RU"/>
        </a:p>
      </dgm:t>
    </dgm:pt>
    <dgm:pt modelId="{7F7E7CD3-8AA4-4ADB-85D2-2E84A66A0C58}" type="sibTrans" cxnId="{F9CC604D-118F-45AE-A377-EDE73EFDA444}">
      <dgm:prSet/>
      <dgm:spPr/>
      <dgm:t>
        <a:bodyPr/>
        <a:lstStyle/>
        <a:p>
          <a:endParaRPr lang="ru-RU"/>
        </a:p>
      </dgm:t>
    </dgm:pt>
    <dgm:pt modelId="{8761C340-9DD2-463A-B08A-BF88F71FDE45}">
      <dgm:prSet phldrT="[Текст]"/>
      <dgm:spPr/>
      <dgm:t>
        <a:bodyPr/>
        <a:lstStyle/>
        <a:p>
          <a:r>
            <a:rPr lang="ru-RU" dirty="0" smtClean="0"/>
            <a:t>Современные родители</a:t>
          </a:r>
          <a:endParaRPr lang="ru-RU" dirty="0"/>
        </a:p>
      </dgm:t>
    </dgm:pt>
    <dgm:pt modelId="{F3DB4D74-A11D-4041-A061-0A406D796122}" type="parTrans" cxnId="{8ADF7FA8-4AA6-4C1B-AFE3-45E4DFBD708B}">
      <dgm:prSet/>
      <dgm:spPr/>
      <dgm:t>
        <a:bodyPr/>
        <a:lstStyle/>
        <a:p>
          <a:endParaRPr lang="ru-RU"/>
        </a:p>
      </dgm:t>
    </dgm:pt>
    <dgm:pt modelId="{3B15AE37-A566-4FDA-8DA0-E62E608B28C9}" type="sibTrans" cxnId="{8ADF7FA8-4AA6-4C1B-AFE3-45E4DFBD708B}">
      <dgm:prSet/>
      <dgm:spPr/>
      <dgm:t>
        <a:bodyPr/>
        <a:lstStyle/>
        <a:p>
          <a:endParaRPr lang="ru-RU"/>
        </a:p>
      </dgm:t>
    </dgm:pt>
    <dgm:pt modelId="{5F4C8D9E-3378-42F7-A287-666B83FDB3EE}">
      <dgm:prSet phldrT="[Текст]"/>
      <dgm:spPr/>
      <dgm:t>
        <a:bodyPr/>
        <a:lstStyle/>
        <a:p>
          <a:r>
            <a:rPr lang="ru-RU" dirty="0" smtClean="0"/>
            <a:t>Успех каждого ребенка</a:t>
          </a:r>
          <a:endParaRPr lang="ru-RU" dirty="0"/>
        </a:p>
      </dgm:t>
    </dgm:pt>
    <dgm:pt modelId="{8FFED33E-656E-48AE-AAD7-3F61253FFBA8}" type="parTrans" cxnId="{F93BA734-0D5C-474F-BB20-7D4628626B03}">
      <dgm:prSet/>
      <dgm:spPr/>
      <dgm:t>
        <a:bodyPr/>
        <a:lstStyle/>
        <a:p>
          <a:endParaRPr lang="ru-RU"/>
        </a:p>
      </dgm:t>
    </dgm:pt>
    <dgm:pt modelId="{5C841273-844A-460F-AC42-B145AB86EBE8}" type="sibTrans" cxnId="{F93BA734-0D5C-474F-BB20-7D4628626B03}">
      <dgm:prSet/>
      <dgm:spPr/>
      <dgm:t>
        <a:bodyPr/>
        <a:lstStyle/>
        <a:p>
          <a:endParaRPr lang="ru-RU"/>
        </a:p>
      </dgm:t>
    </dgm:pt>
    <dgm:pt modelId="{ED0B3C15-E484-4F49-A771-284FD4ACA1AF}" type="pres">
      <dgm:prSet presAssocID="{8B666785-98CC-474B-8A10-B7EA814F7E36}" presName="linearFlow" presStyleCnt="0">
        <dgm:presLayoutVars>
          <dgm:dir/>
          <dgm:resizeHandles val="exact"/>
        </dgm:presLayoutVars>
      </dgm:prSet>
      <dgm:spPr/>
    </dgm:pt>
    <dgm:pt modelId="{339341EE-4BAB-49D6-8BB2-FF202E9D01CC}" type="pres">
      <dgm:prSet presAssocID="{63EDC71F-0916-4ECD-9B72-356293FA05E5}" presName="composite" presStyleCnt="0"/>
      <dgm:spPr/>
    </dgm:pt>
    <dgm:pt modelId="{17429451-14BA-4DA9-A0EB-B82C68022982}" type="pres">
      <dgm:prSet presAssocID="{63EDC71F-0916-4ECD-9B72-356293FA05E5}" presName="imgShp" presStyleLbl="fgImgPlace1" presStyleIdx="0" presStyleCnt="5"/>
      <dgm:spPr/>
    </dgm:pt>
    <dgm:pt modelId="{BF8A6CC9-2376-4348-8510-225FA3D6B87F}" type="pres">
      <dgm:prSet presAssocID="{63EDC71F-0916-4ECD-9B72-356293FA05E5}" presName="txShp" presStyleLbl="node1" presStyleIdx="0" presStyleCnt="5" custLinFactNeighborX="1390" custLinFactNeighborY="4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E991E-591D-489C-BB54-FCEE9DA1FFD4}" type="pres">
      <dgm:prSet presAssocID="{8884C084-25DB-4579-B506-A8705A286AF7}" presName="spacing" presStyleCnt="0"/>
      <dgm:spPr/>
    </dgm:pt>
    <dgm:pt modelId="{73540EF2-EA2C-4B43-8492-677418A5E5DA}" type="pres">
      <dgm:prSet presAssocID="{5F4C8D9E-3378-42F7-A287-666B83FDB3EE}" presName="composite" presStyleCnt="0"/>
      <dgm:spPr/>
    </dgm:pt>
    <dgm:pt modelId="{86C2D8E4-A0C1-4DB6-9BF8-0C6AA5DCED24}" type="pres">
      <dgm:prSet presAssocID="{5F4C8D9E-3378-42F7-A287-666B83FDB3EE}" presName="imgShp" presStyleLbl="fgImgPlace1" presStyleIdx="1" presStyleCnt="5"/>
      <dgm:spPr/>
    </dgm:pt>
    <dgm:pt modelId="{E6D8F454-9505-4E7D-95AA-234DE1A77612}" type="pres">
      <dgm:prSet presAssocID="{5F4C8D9E-3378-42F7-A287-666B83FDB3E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F4CA5-EEB7-45AA-A732-51E2D68645FA}" type="pres">
      <dgm:prSet presAssocID="{5C841273-844A-460F-AC42-B145AB86EBE8}" presName="spacing" presStyleCnt="0"/>
      <dgm:spPr/>
    </dgm:pt>
    <dgm:pt modelId="{6557EE8A-3256-4C64-8423-1B61DB5487A3}" type="pres">
      <dgm:prSet presAssocID="{8761C340-9DD2-463A-B08A-BF88F71FDE45}" presName="composite" presStyleCnt="0"/>
      <dgm:spPr/>
    </dgm:pt>
    <dgm:pt modelId="{24FC9065-5333-4F32-A7C0-B530B78A4BD9}" type="pres">
      <dgm:prSet presAssocID="{8761C340-9DD2-463A-B08A-BF88F71FDE45}" presName="imgShp" presStyleLbl="fgImgPlace1" presStyleIdx="2" presStyleCnt="5"/>
      <dgm:spPr/>
    </dgm:pt>
    <dgm:pt modelId="{2A270CAC-A3C4-419D-8E49-2957DCA6ECFB}" type="pres">
      <dgm:prSet presAssocID="{8761C340-9DD2-463A-B08A-BF88F71FDE45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5E1E5-E2A9-4F79-A8B3-307AF09173A2}" type="pres">
      <dgm:prSet presAssocID="{3B15AE37-A566-4FDA-8DA0-E62E608B28C9}" presName="spacing" presStyleCnt="0"/>
      <dgm:spPr/>
    </dgm:pt>
    <dgm:pt modelId="{7ADD9BC3-FC1C-4C9F-A724-5CC72F960803}" type="pres">
      <dgm:prSet presAssocID="{45E64874-C792-4318-BF4E-D4014FC58202}" presName="composite" presStyleCnt="0"/>
      <dgm:spPr/>
    </dgm:pt>
    <dgm:pt modelId="{5A49FA3F-B591-41EF-B5D5-638DF409D469}" type="pres">
      <dgm:prSet presAssocID="{45E64874-C792-4318-BF4E-D4014FC58202}" presName="imgShp" presStyleLbl="fgImgPlace1" presStyleIdx="3" presStyleCnt="5"/>
      <dgm:spPr/>
    </dgm:pt>
    <dgm:pt modelId="{A9E46654-1828-458E-964E-E9163361B662}" type="pres">
      <dgm:prSet presAssocID="{45E64874-C792-4318-BF4E-D4014FC5820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42783-F7D7-4DC2-9EA4-15466B2B615C}" type="pres">
      <dgm:prSet presAssocID="{16F57D9A-9389-481B-B1D6-4D2D421FF0A6}" presName="spacing" presStyleCnt="0"/>
      <dgm:spPr/>
    </dgm:pt>
    <dgm:pt modelId="{16979A2F-C715-4C16-9C02-4442BB14CE55}" type="pres">
      <dgm:prSet presAssocID="{D5AF524F-D301-43CC-AAAB-D432A5DB8892}" presName="composite" presStyleCnt="0"/>
      <dgm:spPr/>
    </dgm:pt>
    <dgm:pt modelId="{1F5CFD6E-E16F-4485-9556-5BE454F93034}" type="pres">
      <dgm:prSet presAssocID="{D5AF524F-D301-43CC-AAAB-D432A5DB8892}" presName="imgShp" presStyleLbl="fgImgPlace1" presStyleIdx="4" presStyleCnt="5"/>
      <dgm:spPr/>
    </dgm:pt>
    <dgm:pt modelId="{0B2EF5B5-DDB1-4CA5-8860-5E7E16AF0ACD}" type="pres">
      <dgm:prSet presAssocID="{D5AF524F-D301-43CC-AAAB-D432A5DB889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607514-F9FA-4F8E-97A1-E83B06104A43}" type="presOf" srcId="{D5AF524F-D301-43CC-AAAB-D432A5DB8892}" destId="{0B2EF5B5-DDB1-4CA5-8860-5E7E16AF0ACD}" srcOrd="0" destOrd="0" presId="urn:microsoft.com/office/officeart/2005/8/layout/vList3"/>
    <dgm:cxn modelId="{8ADF7FA8-4AA6-4C1B-AFE3-45E4DFBD708B}" srcId="{8B666785-98CC-474B-8A10-B7EA814F7E36}" destId="{8761C340-9DD2-463A-B08A-BF88F71FDE45}" srcOrd="2" destOrd="0" parTransId="{F3DB4D74-A11D-4041-A061-0A406D796122}" sibTransId="{3B15AE37-A566-4FDA-8DA0-E62E608B28C9}"/>
    <dgm:cxn modelId="{095632DD-D01A-4589-84FA-4FDDA91A6CF0}" srcId="{8B666785-98CC-474B-8A10-B7EA814F7E36}" destId="{63EDC71F-0916-4ECD-9B72-356293FA05E5}" srcOrd="0" destOrd="0" parTransId="{33F8F161-FBD1-4FFC-9F45-76A5703A18F8}" sibTransId="{8884C084-25DB-4579-B506-A8705A286AF7}"/>
    <dgm:cxn modelId="{5818A867-DE9C-464B-84EC-AB9999746735}" type="presOf" srcId="{45E64874-C792-4318-BF4E-D4014FC58202}" destId="{A9E46654-1828-458E-964E-E9163361B662}" srcOrd="0" destOrd="0" presId="urn:microsoft.com/office/officeart/2005/8/layout/vList3"/>
    <dgm:cxn modelId="{42C8252B-2F1B-4485-844D-58EFAEA3A74D}" type="presOf" srcId="{8B666785-98CC-474B-8A10-B7EA814F7E36}" destId="{ED0B3C15-E484-4F49-A771-284FD4ACA1AF}" srcOrd="0" destOrd="0" presId="urn:microsoft.com/office/officeart/2005/8/layout/vList3"/>
    <dgm:cxn modelId="{F93BA734-0D5C-474F-BB20-7D4628626B03}" srcId="{8B666785-98CC-474B-8A10-B7EA814F7E36}" destId="{5F4C8D9E-3378-42F7-A287-666B83FDB3EE}" srcOrd="1" destOrd="0" parTransId="{8FFED33E-656E-48AE-AAD7-3F61253FFBA8}" sibTransId="{5C841273-844A-460F-AC42-B145AB86EBE8}"/>
    <dgm:cxn modelId="{83AEECD2-28C1-4FE9-945F-1DA677443B5B}" srcId="{8B666785-98CC-474B-8A10-B7EA814F7E36}" destId="{45E64874-C792-4318-BF4E-D4014FC58202}" srcOrd="3" destOrd="0" parTransId="{CAF9BF0B-C88A-4CB6-9118-D2D615E3D71B}" sibTransId="{16F57D9A-9389-481B-B1D6-4D2D421FF0A6}"/>
    <dgm:cxn modelId="{0C2864A9-839E-4F19-A43B-FEA00AE7D47A}" type="presOf" srcId="{8761C340-9DD2-463A-B08A-BF88F71FDE45}" destId="{2A270CAC-A3C4-419D-8E49-2957DCA6ECFB}" srcOrd="0" destOrd="0" presId="urn:microsoft.com/office/officeart/2005/8/layout/vList3"/>
    <dgm:cxn modelId="{2F4D8A78-7CD4-4EA1-8C22-DA6B80C53411}" type="presOf" srcId="{5F4C8D9E-3378-42F7-A287-666B83FDB3EE}" destId="{E6D8F454-9505-4E7D-95AA-234DE1A77612}" srcOrd="0" destOrd="0" presId="urn:microsoft.com/office/officeart/2005/8/layout/vList3"/>
    <dgm:cxn modelId="{4E1CB4B1-33F9-4EBC-A4BB-4266A5B89D1A}" type="presOf" srcId="{63EDC71F-0916-4ECD-9B72-356293FA05E5}" destId="{BF8A6CC9-2376-4348-8510-225FA3D6B87F}" srcOrd="0" destOrd="0" presId="urn:microsoft.com/office/officeart/2005/8/layout/vList3"/>
    <dgm:cxn modelId="{F9CC604D-118F-45AE-A377-EDE73EFDA444}" srcId="{8B666785-98CC-474B-8A10-B7EA814F7E36}" destId="{D5AF524F-D301-43CC-AAAB-D432A5DB8892}" srcOrd="4" destOrd="0" parTransId="{13763F50-AF8C-494F-B120-63BFC5C091D5}" sibTransId="{7F7E7CD3-8AA4-4ADB-85D2-2E84A66A0C58}"/>
    <dgm:cxn modelId="{4102B06F-CEDD-457A-8EA1-3F4EEC7848D1}" type="presParOf" srcId="{ED0B3C15-E484-4F49-A771-284FD4ACA1AF}" destId="{339341EE-4BAB-49D6-8BB2-FF202E9D01CC}" srcOrd="0" destOrd="0" presId="urn:microsoft.com/office/officeart/2005/8/layout/vList3"/>
    <dgm:cxn modelId="{A60F5D2B-D31C-48ED-85D9-11858A603CF3}" type="presParOf" srcId="{339341EE-4BAB-49D6-8BB2-FF202E9D01CC}" destId="{17429451-14BA-4DA9-A0EB-B82C68022982}" srcOrd="0" destOrd="0" presId="urn:microsoft.com/office/officeart/2005/8/layout/vList3"/>
    <dgm:cxn modelId="{D5F4E40D-9C89-4A79-833F-87FA66580014}" type="presParOf" srcId="{339341EE-4BAB-49D6-8BB2-FF202E9D01CC}" destId="{BF8A6CC9-2376-4348-8510-225FA3D6B87F}" srcOrd="1" destOrd="0" presId="urn:microsoft.com/office/officeart/2005/8/layout/vList3"/>
    <dgm:cxn modelId="{DE4E5187-DF12-4014-A888-22A341F6694D}" type="presParOf" srcId="{ED0B3C15-E484-4F49-A771-284FD4ACA1AF}" destId="{25DE991E-591D-489C-BB54-FCEE9DA1FFD4}" srcOrd="1" destOrd="0" presId="urn:microsoft.com/office/officeart/2005/8/layout/vList3"/>
    <dgm:cxn modelId="{7A84BDE8-B154-4338-B6D8-77386CD41393}" type="presParOf" srcId="{ED0B3C15-E484-4F49-A771-284FD4ACA1AF}" destId="{73540EF2-EA2C-4B43-8492-677418A5E5DA}" srcOrd="2" destOrd="0" presId="urn:microsoft.com/office/officeart/2005/8/layout/vList3"/>
    <dgm:cxn modelId="{65444239-AFE3-4AAE-AFA4-1615DA3DF2A6}" type="presParOf" srcId="{73540EF2-EA2C-4B43-8492-677418A5E5DA}" destId="{86C2D8E4-A0C1-4DB6-9BF8-0C6AA5DCED24}" srcOrd="0" destOrd="0" presId="urn:microsoft.com/office/officeart/2005/8/layout/vList3"/>
    <dgm:cxn modelId="{53234879-37EC-4FA4-B504-A1AF2CB76358}" type="presParOf" srcId="{73540EF2-EA2C-4B43-8492-677418A5E5DA}" destId="{E6D8F454-9505-4E7D-95AA-234DE1A77612}" srcOrd="1" destOrd="0" presId="urn:microsoft.com/office/officeart/2005/8/layout/vList3"/>
    <dgm:cxn modelId="{5396421F-2003-403F-A2C3-29248425439A}" type="presParOf" srcId="{ED0B3C15-E484-4F49-A771-284FD4ACA1AF}" destId="{5ADF4CA5-EEB7-45AA-A732-51E2D68645FA}" srcOrd="3" destOrd="0" presId="urn:microsoft.com/office/officeart/2005/8/layout/vList3"/>
    <dgm:cxn modelId="{C480B555-BCF4-4A25-881B-15C804C64A12}" type="presParOf" srcId="{ED0B3C15-E484-4F49-A771-284FD4ACA1AF}" destId="{6557EE8A-3256-4C64-8423-1B61DB5487A3}" srcOrd="4" destOrd="0" presId="urn:microsoft.com/office/officeart/2005/8/layout/vList3"/>
    <dgm:cxn modelId="{4ABDDE52-254B-42D6-9E9C-77AA1EA8ABDD}" type="presParOf" srcId="{6557EE8A-3256-4C64-8423-1B61DB5487A3}" destId="{24FC9065-5333-4F32-A7C0-B530B78A4BD9}" srcOrd="0" destOrd="0" presId="urn:microsoft.com/office/officeart/2005/8/layout/vList3"/>
    <dgm:cxn modelId="{4733EA50-3938-4806-988C-663433457F9B}" type="presParOf" srcId="{6557EE8A-3256-4C64-8423-1B61DB5487A3}" destId="{2A270CAC-A3C4-419D-8E49-2957DCA6ECFB}" srcOrd="1" destOrd="0" presId="urn:microsoft.com/office/officeart/2005/8/layout/vList3"/>
    <dgm:cxn modelId="{F39409D7-FB0E-4D6B-AB8F-6266A37F3C02}" type="presParOf" srcId="{ED0B3C15-E484-4F49-A771-284FD4ACA1AF}" destId="{FD45E1E5-E2A9-4F79-A8B3-307AF09173A2}" srcOrd="5" destOrd="0" presId="urn:microsoft.com/office/officeart/2005/8/layout/vList3"/>
    <dgm:cxn modelId="{498E7362-D5D9-47DE-B919-CCE2CF347328}" type="presParOf" srcId="{ED0B3C15-E484-4F49-A771-284FD4ACA1AF}" destId="{7ADD9BC3-FC1C-4C9F-A724-5CC72F960803}" srcOrd="6" destOrd="0" presId="urn:microsoft.com/office/officeart/2005/8/layout/vList3"/>
    <dgm:cxn modelId="{52342CA9-947C-4598-905E-5D221E978038}" type="presParOf" srcId="{7ADD9BC3-FC1C-4C9F-A724-5CC72F960803}" destId="{5A49FA3F-B591-41EF-B5D5-638DF409D469}" srcOrd="0" destOrd="0" presId="urn:microsoft.com/office/officeart/2005/8/layout/vList3"/>
    <dgm:cxn modelId="{EC8AB710-79F6-45B9-9E0D-A48B5907692F}" type="presParOf" srcId="{7ADD9BC3-FC1C-4C9F-A724-5CC72F960803}" destId="{A9E46654-1828-458E-964E-E9163361B662}" srcOrd="1" destOrd="0" presId="urn:microsoft.com/office/officeart/2005/8/layout/vList3"/>
    <dgm:cxn modelId="{95B1AECE-6BA8-4896-8C7B-D6B7538B9E4D}" type="presParOf" srcId="{ED0B3C15-E484-4F49-A771-284FD4ACA1AF}" destId="{72642783-F7D7-4DC2-9EA4-15466B2B615C}" srcOrd="7" destOrd="0" presId="urn:microsoft.com/office/officeart/2005/8/layout/vList3"/>
    <dgm:cxn modelId="{12C59097-8F2B-423D-83D7-43FA1465930D}" type="presParOf" srcId="{ED0B3C15-E484-4F49-A771-284FD4ACA1AF}" destId="{16979A2F-C715-4C16-9C02-4442BB14CE55}" srcOrd="8" destOrd="0" presId="urn:microsoft.com/office/officeart/2005/8/layout/vList3"/>
    <dgm:cxn modelId="{822A1519-D8F1-43BF-A7BB-7B9E71A9B29E}" type="presParOf" srcId="{16979A2F-C715-4C16-9C02-4442BB14CE55}" destId="{1F5CFD6E-E16F-4485-9556-5BE454F93034}" srcOrd="0" destOrd="0" presId="urn:microsoft.com/office/officeart/2005/8/layout/vList3"/>
    <dgm:cxn modelId="{2A37C498-6ADB-47B7-9146-E27AFFA09980}" type="presParOf" srcId="{16979A2F-C715-4C16-9C02-4442BB14CE55}" destId="{0B2EF5B5-DDB1-4CA5-8860-5E7E16AF0A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66785-98CC-474B-8A10-B7EA814F7E3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3EDC71F-0916-4ECD-9B72-356293FA05E5}">
      <dgm:prSet phldrT="[Текст]"/>
      <dgm:spPr/>
      <dgm:t>
        <a:bodyPr/>
        <a:lstStyle/>
        <a:p>
          <a:r>
            <a:rPr lang="ru-RU" dirty="0" smtClean="0"/>
            <a:t>Молодые профессионалы</a:t>
          </a:r>
          <a:endParaRPr lang="ru-RU" dirty="0"/>
        </a:p>
      </dgm:t>
    </dgm:pt>
    <dgm:pt modelId="{33F8F161-FBD1-4FFC-9F45-76A5703A18F8}" type="parTrans" cxnId="{095632DD-D01A-4589-84FA-4FDDA91A6CF0}">
      <dgm:prSet/>
      <dgm:spPr/>
      <dgm:t>
        <a:bodyPr/>
        <a:lstStyle/>
        <a:p>
          <a:endParaRPr lang="ru-RU"/>
        </a:p>
      </dgm:t>
    </dgm:pt>
    <dgm:pt modelId="{8884C084-25DB-4579-B506-A8705A286AF7}" type="sibTrans" cxnId="{095632DD-D01A-4589-84FA-4FDDA91A6CF0}">
      <dgm:prSet/>
      <dgm:spPr/>
      <dgm:t>
        <a:bodyPr/>
        <a:lstStyle/>
        <a:p>
          <a:endParaRPr lang="ru-RU"/>
        </a:p>
      </dgm:t>
    </dgm:pt>
    <dgm:pt modelId="{45E64874-C792-4318-BF4E-D4014FC58202}">
      <dgm:prSet phldrT="[Текст]"/>
      <dgm:spPr/>
      <dgm:t>
        <a:bodyPr/>
        <a:lstStyle/>
        <a:p>
          <a:r>
            <a:rPr lang="ru-RU" dirty="0" smtClean="0"/>
            <a:t>Социальная активность</a:t>
          </a:r>
          <a:endParaRPr lang="ru-RU" dirty="0"/>
        </a:p>
      </dgm:t>
    </dgm:pt>
    <dgm:pt modelId="{CAF9BF0B-C88A-4CB6-9118-D2D615E3D71B}" type="parTrans" cxnId="{83AEECD2-28C1-4FE9-945F-1DA677443B5B}">
      <dgm:prSet/>
      <dgm:spPr/>
      <dgm:t>
        <a:bodyPr/>
        <a:lstStyle/>
        <a:p>
          <a:endParaRPr lang="ru-RU"/>
        </a:p>
      </dgm:t>
    </dgm:pt>
    <dgm:pt modelId="{16F57D9A-9389-481B-B1D6-4D2D421FF0A6}" type="sibTrans" cxnId="{83AEECD2-28C1-4FE9-945F-1DA677443B5B}">
      <dgm:prSet/>
      <dgm:spPr/>
      <dgm:t>
        <a:bodyPr/>
        <a:lstStyle/>
        <a:p>
          <a:endParaRPr lang="ru-RU"/>
        </a:p>
      </dgm:t>
    </dgm:pt>
    <dgm:pt modelId="{8761C340-9DD2-463A-B08A-BF88F71FDE45}">
      <dgm:prSet phldrT="[Текст]"/>
      <dgm:spPr/>
      <dgm:t>
        <a:bodyPr/>
        <a:lstStyle/>
        <a:p>
          <a:r>
            <a:rPr lang="ru-RU" dirty="0" smtClean="0"/>
            <a:t>Социальные лифты</a:t>
          </a:r>
          <a:endParaRPr lang="ru-RU" dirty="0"/>
        </a:p>
      </dgm:t>
    </dgm:pt>
    <dgm:pt modelId="{F3DB4D74-A11D-4041-A061-0A406D796122}" type="parTrans" cxnId="{8ADF7FA8-4AA6-4C1B-AFE3-45E4DFBD708B}">
      <dgm:prSet/>
      <dgm:spPr/>
      <dgm:t>
        <a:bodyPr/>
        <a:lstStyle/>
        <a:p>
          <a:endParaRPr lang="ru-RU"/>
        </a:p>
      </dgm:t>
    </dgm:pt>
    <dgm:pt modelId="{3B15AE37-A566-4FDA-8DA0-E62E608B28C9}" type="sibTrans" cxnId="{8ADF7FA8-4AA6-4C1B-AFE3-45E4DFBD708B}">
      <dgm:prSet/>
      <dgm:spPr/>
      <dgm:t>
        <a:bodyPr/>
        <a:lstStyle/>
        <a:p>
          <a:endParaRPr lang="ru-RU"/>
        </a:p>
      </dgm:t>
    </dgm:pt>
    <dgm:pt modelId="{5F4C8D9E-3378-42F7-A287-666B83FDB3EE}">
      <dgm:prSet phldrT="[Текст]"/>
      <dgm:spPr/>
      <dgm:t>
        <a:bodyPr/>
        <a:lstStyle/>
        <a:p>
          <a:r>
            <a:rPr lang="ru-RU" dirty="0" smtClean="0"/>
            <a:t>Новые возможности каждого</a:t>
          </a:r>
          <a:endParaRPr lang="ru-RU" dirty="0"/>
        </a:p>
      </dgm:t>
    </dgm:pt>
    <dgm:pt modelId="{8FFED33E-656E-48AE-AAD7-3F61253FFBA8}" type="parTrans" cxnId="{F93BA734-0D5C-474F-BB20-7D4628626B03}">
      <dgm:prSet/>
      <dgm:spPr/>
      <dgm:t>
        <a:bodyPr/>
        <a:lstStyle/>
        <a:p>
          <a:endParaRPr lang="ru-RU"/>
        </a:p>
      </dgm:t>
    </dgm:pt>
    <dgm:pt modelId="{5C841273-844A-460F-AC42-B145AB86EBE8}" type="sibTrans" cxnId="{F93BA734-0D5C-474F-BB20-7D4628626B03}">
      <dgm:prSet/>
      <dgm:spPr/>
      <dgm:t>
        <a:bodyPr/>
        <a:lstStyle/>
        <a:p>
          <a:endParaRPr lang="ru-RU"/>
        </a:p>
      </dgm:t>
    </dgm:pt>
    <dgm:pt modelId="{820B94BB-F361-418F-AF7F-51EA19B18FEA}">
      <dgm:prSet phldrT="[Текст]"/>
      <dgm:spPr/>
      <dgm:t>
        <a:bodyPr/>
        <a:lstStyle/>
        <a:p>
          <a:r>
            <a:rPr lang="ru-RU" dirty="0" smtClean="0"/>
            <a:t>ВУЗы как центры пространства создания инноваций</a:t>
          </a:r>
          <a:endParaRPr lang="ru-RU" dirty="0"/>
        </a:p>
      </dgm:t>
    </dgm:pt>
    <dgm:pt modelId="{007EE2DC-C001-4249-9B07-9C859CE410FA}" type="parTrans" cxnId="{69FC2385-2221-44E2-A522-FB8DD467D423}">
      <dgm:prSet/>
      <dgm:spPr/>
      <dgm:t>
        <a:bodyPr/>
        <a:lstStyle/>
        <a:p>
          <a:endParaRPr lang="ru-RU"/>
        </a:p>
      </dgm:t>
    </dgm:pt>
    <dgm:pt modelId="{8826DB8B-9C88-4E27-94ED-C3392A397763}" type="sibTrans" cxnId="{69FC2385-2221-44E2-A522-FB8DD467D423}">
      <dgm:prSet/>
      <dgm:spPr/>
      <dgm:t>
        <a:bodyPr/>
        <a:lstStyle/>
        <a:p>
          <a:endParaRPr lang="ru-RU"/>
        </a:p>
      </dgm:t>
    </dgm:pt>
    <dgm:pt modelId="{ED0B3C15-E484-4F49-A771-284FD4ACA1AF}" type="pres">
      <dgm:prSet presAssocID="{8B666785-98CC-474B-8A10-B7EA814F7E36}" presName="linearFlow" presStyleCnt="0">
        <dgm:presLayoutVars>
          <dgm:dir/>
          <dgm:resizeHandles val="exact"/>
        </dgm:presLayoutVars>
      </dgm:prSet>
      <dgm:spPr/>
    </dgm:pt>
    <dgm:pt modelId="{339341EE-4BAB-49D6-8BB2-FF202E9D01CC}" type="pres">
      <dgm:prSet presAssocID="{63EDC71F-0916-4ECD-9B72-356293FA05E5}" presName="composite" presStyleCnt="0"/>
      <dgm:spPr/>
    </dgm:pt>
    <dgm:pt modelId="{17429451-14BA-4DA9-A0EB-B82C68022982}" type="pres">
      <dgm:prSet presAssocID="{63EDC71F-0916-4ECD-9B72-356293FA05E5}" presName="imgShp" presStyleLbl="fgImgPlace1" presStyleIdx="0" presStyleCnt="5"/>
      <dgm:spPr/>
    </dgm:pt>
    <dgm:pt modelId="{BF8A6CC9-2376-4348-8510-225FA3D6B87F}" type="pres">
      <dgm:prSet presAssocID="{63EDC71F-0916-4ECD-9B72-356293FA05E5}" presName="txShp" presStyleLbl="node1" presStyleIdx="0" presStyleCnt="5" custLinFactNeighborX="1390" custLinFactNeighborY="4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E991E-591D-489C-BB54-FCEE9DA1FFD4}" type="pres">
      <dgm:prSet presAssocID="{8884C084-25DB-4579-B506-A8705A286AF7}" presName="spacing" presStyleCnt="0"/>
      <dgm:spPr/>
    </dgm:pt>
    <dgm:pt modelId="{73540EF2-EA2C-4B43-8492-677418A5E5DA}" type="pres">
      <dgm:prSet presAssocID="{5F4C8D9E-3378-42F7-A287-666B83FDB3EE}" presName="composite" presStyleCnt="0"/>
      <dgm:spPr/>
    </dgm:pt>
    <dgm:pt modelId="{86C2D8E4-A0C1-4DB6-9BF8-0C6AA5DCED24}" type="pres">
      <dgm:prSet presAssocID="{5F4C8D9E-3378-42F7-A287-666B83FDB3EE}" presName="imgShp" presStyleLbl="fgImgPlace1" presStyleIdx="1" presStyleCnt="5"/>
      <dgm:spPr/>
    </dgm:pt>
    <dgm:pt modelId="{E6D8F454-9505-4E7D-95AA-234DE1A77612}" type="pres">
      <dgm:prSet presAssocID="{5F4C8D9E-3378-42F7-A287-666B83FDB3E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F4CA5-EEB7-45AA-A732-51E2D68645FA}" type="pres">
      <dgm:prSet presAssocID="{5C841273-844A-460F-AC42-B145AB86EBE8}" presName="spacing" presStyleCnt="0"/>
      <dgm:spPr/>
    </dgm:pt>
    <dgm:pt modelId="{6557EE8A-3256-4C64-8423-1B61DB5487A3}" type="pres">
      <dgm:prSet presAssocID="{8761C340-9DD2-463A-B08A-BF88F71FDE45}" presName="composite" presStyleCnt="0"/>
      <dgm:spPr/>
    </dgm:pt>
    <dgm:pt modelId="{24FC9065-5333-4F32-A7C0-B530B78A4BD9}" type="pres">
      <dgm:prSet presAssocID="{8761C340-9DD2-463A-B08A-BF88F71FDE45}" presName="imgShp" presStyleLbl="fgImgPlace1" presStyleIdx="2" presStyleCnt="5"/>
      <dgm:spPr/>
    </dgm:pt>
    <dgm:pt modelId="{2A270CAC-A3C4-419D-8E49-2957DCA6ECFB}" type="pres">
      <dgm:prSet presAssocID="{8761C340-9DD2-463A-B08A-BF88F71FDE45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5E1E5-E2A9-4F79-A8B3-307AF09173A2}" type="pres">
      <dgm:prSet presAssocID="{3B15AE37-A566-4FDA-8DA0-E62E608B28C9}" presName="spacing" presStyleCnt="0"/>
      <dgm:spPr/>
    </dgm:pt>
    <dgm:pt modelId="{7ADD9BC3-FC1C-4C9F-A724-5CC72F960803}" type="pres">
      <dgm:prSet presAssocID="{45E64874-C792-4318-BF4E-D4014FC58202}" presName="composite" presStyleCnt="0"/>
      <dgm:spPr/>
    </dgm:pt>
    <dgm:pt modelId="{5A49FA3F-B591-41EF-B5D5-638DF409D469}" type="pres">
      <dgm:prSet presAssocID="{45E64874-C792-4318-BF4E-D4014FC58202}" presName="imgShp" presStyleLbl="fgImgPlace1" presStyleIdx="3" presStyleCnt="5"/>
      <dgm:spPr/>
    </dgm:pt>
    <dgm:pt modelId="{A9E46654-1828-458E-964E-E9163361B662}" type="pres">
      <dgm:prSet presAssocID="{45E64874-C792-4318-BF4E-D4014FC5820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42783-F7D7-4DC2-9EA4-15466B2B615C}" type="pres">
      <dgm:prSet presAssocID="{16F57D9A-9389-481B-B1D6-4D2D421FF0A6}" presName="spacing" presStyleCnt="0"/>
      <dgm:spPr/>
    </dgm:pt>
    <dgm:pt modelId="{BFD8DCE7-597F-457C-8E4A-10BAB2CCA0BB}" type="pres">
      <dgm:prSet presAssocID="{820B94BB-F361-418F-AF7F-51EA19B18FEA}" presName="composite" presStyleCnt="0"/>
      <dgm:spPr/>
    </dgm:pt>
    <dgm:pt modelId="{7609355F-A718-4162-9EFB-82A44D15DE86}" type="pres">
      <dgm:prSet presAssocID="{820B94BB-F361-418F-AF7F-51EA19B18FEA}" presName="imgShp" presStyleLbl="fgImgPlace1" presStyleIdx="4" presStyleCnt="5"/>
      <dgm:spPr/>
    </dgm:pt>
    <dgm:pt modelId="{59152B00-C228-457E-B73E-A1DC75E64365}" type="pres">
      <dgm:prSet presAssocID="{820B94BB-F361-418F-AF7F-51EA19B18FE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8554F4-287B-43B0-80BE-ADC06124B3CD}" type="presOf" srcId="{8B666785-98CC-474B-8A10-B7EA814F7E36}" destId="{ED0B3C15-E484-4F49-A771-284FD4ACA1AF}" srcOrd="0" destOrd="0" presId="urn:microsoft.com/office/officeart/2005/8/layout/vList3"/>
    <dgm:cxn modelId="{8ADF7FA8-4AA6-4C1B-AFE3-45E4DFBD708B}" srcId="{8B666785-98CC-474B-8A10-B7EA814F7E36}" destId="{8761C340-9DD2-463A-B08A-BF88F71FDE45}" srcOrd="2" destOrd="0" parTransId="{F3DB4D74-A11D-4041-A061-0A406D796122}" sibTransId="{3B15AE37-A566-4FDA-8DA0-E62E608B28C9}"/>
    <dgm:cxn modelId="{095632DD-D01A-4589-84FA-4FDDA91A6CF0}" srcId="{8B666785-98CC-474B-8A10-B7EA814F7E36}" destId="{63EDC71F-0916-4ECD-9B72-356293FA05E5}" srcOrd="0" destOrd="0" parTransId="{33F8F161-FBD1-4FFC-9F45-76A5703A18F8}" sibTransId="{8884C084-25DB-4579-B506-A8705A286AF7}"/>
    <dgm:cxn modelId="{F6545688-720D-43DD-BFD3-986ED1DFAA1C}" type="presOf" srcId="{63EDC71F-0916-4ECD-9B72-356293FA05E5}" destId="{BF8A6CC9-2376-4348-8510-225FA3D6B87F}" srcOrd="0" destOrd="0" presId="urn:microsoft.com/office/officeart/2005/8/layout/vList3"/>
    <dgm:cxn modelId="{69FC2385-2221-44E2-A522-FB8DD467D423}" srcId="{8B666785-98CC-474B-8A10-B7EA814F7E36}" destId="{820B94BB-F361-418F-AF7F-51EA19B18FEA}" srcOrd="4" destOrd="0" parTransId="{007EE2DC-C001-4249-9B07-9C859CE410FA}" sibTransId="{8826DB8B-9C88-4E27-94ED-C3392A397763}"/>
    <dgm:cxn modelId="{3E58BCC3-4276-4D9D-9F1E-813A91590F37}" type="presOf" srcId="{820B94BB-F361-418F-AF7F-51EA19B18FEA}" destId="{59152B00-C228-457E-B73E-A1DC75E64365}" srcOrd="0" destOrd="0" presId="urn:microsoft.com/office/officeart/2005/8/layout/vList3"/>
    <dgm:cxn modelId="{F93BA734-0D5C-474F-BB20-7D4628626B03}" srcId="{8B666785-98CC-474B-8A10-B7EA814F7E36}" destId="{5F4C8D9E-3378-42F7-A287-666B83FDB3EE}" srcOrd="1" destOrd="0" parTransId="{8FFED33E-656E-48AE-AAD7-3F61253FFBA8}" sibTransId="{5C841273-844A-460F-AC42-B145AB86EBE8}"/>
    <dgm:cxn modelId="{83AEECD2-28C1-4FE9-945F-1DA677443B5B}" srcId="{8B666785-98CC-474B-8A10-B7EA814F7E36}" destId="{45E64874-C792-4318-BF4E-D4014FC58202}" srcOrd="3" destOrd="0" parTransId="{CAF9BF0B-C88A-4CB6-9118-D2D615E3D71B}" sibTransId="{16F57D9A-9389-481B-B1D6-4D2D421FF0A6}"/>
    <dgm:cxn modelId="{E4619586-F963-4FA9-A916-227998130DC7}" type="presOf" srcId="{5F4C8D9E-3378-42F7-A287-666B83FDB3EE}" destId="{E6D8F454-9505-4E7D-95AA-234DE1A77612}" srcOrd="0" destOrd="0" presId="urn:microsoft.com/office/officeart/2005/8/layout/vList3"/>
    <dgm:cxn modelId="{CD312506-F3ED-4385-9519-EA754B046BF6}" type="presOf" srcId="{45E64874-C792-4318-BF4E-D4014FC58202}" destId="{A9E46654-1828-458E-964E-E9163361B662}" srcOrd="0" destOrd="0" presId="urn:microsoft.com/office/officeart/2005/8/layout/vList3"/>
    <dgm:cxn modelId="{7BF3FC27-C33C-4EC8-9281-8BC5F4B0C8ED}" type="presOf" srcId="{8761C340-9DD2-463A-B08A-BF88F71FDE45}" destId="{2A270CAC-A3C4-419D-8E49-2957DCA6ECFB}" srcOrd="0" destOrd="0" presId="urn:microsoft.com/office/officeart/2005/8/layout/vList3"/>
    <dgm:cxn modelId="{0533E44F-46EA-47FA-B553-6D9462934442}" type="presParOf" srcId="{ED0B3C15-E484-4F49-A771-284FD4ACA1AF}" destId="{339341EE-4BAB-49D6-8BB2-FF202E9D01CC}" srcOrd="0" destOrd="0" presId="urn:microsoft.com/office/officeart/2005/8/layout/vList3"/>
    <dgm:cxn modelId="{7B3F9504-7FCD-49B4-B92D-A64112D559B5}" type="presParOf" srcId="{339341EE-4BAB-49D6-8BB2-FF202E9D01CC}" destId="{17429451-14BA-4DA9-A0EB-B82C68022982}" srcOrd="0" destOrd="0" presId="urn:microsoft.com/office/officeart/2005/8/layout/vList3"/>
    <dgm:cxn modelId="{F5E80F51-F7AE-4702-B0F9-C92C399FE44C}" type="presParOf" srcId="{339341EE-4BAB-49D6-8BB2-FF202E9D01CC}" destId="{BF8A6CC9-2376-4348-8510-225FA3D6B87F}" srcOrd="1" destOrd="0" presId="urn:microsoft.com/office/officeart/2005/8/layout/vList3"/>
    <dgm:cxn modelId="{D9DC4A79-9AE4-42F9-94DC-E38422548A3E}" type="presParOf" srcId="{ED0B3C15-E484-4F49-A771-284FD4ACA1AF}" destId="{25DE991E-591D-489C-BB54-FCEE9DA1FFD4}" srcOrd="1" destOrd="0" presId="urn:microsoft.com/office/officeart/2005/8/layout/vList3"/>
    <dgm:cxn modelId="{E12A3899-5882-4403-AD8C-02926553F8D0}" type="presParOf" srcId="{ED0B3C15-E484-4F49-A771-284FD4ACA1AF}" destId="{73540EF2-EA2C-4B43-8492-677418A5E5DA}" srcOrd="2" destOrd="0" presId="urn:microsoft.com/office/officeart/2005/8/layout/vList3"/>
    <dgm:cxn modelId="{8589CEB7-B17F-44F4-A894-2F5D716E5F3A}" type="presParOf" srcId="{73540EF2-EA2C-4B43-8492-677418A5E5DA}" destId="{86C2D8E4-A0C1-4DB6-9BF8-0C6AA5DCED24}" srcOrd="0" destOrd="0" presId="urn:microsoft.com/office/officeart/2005/8/layout/vList3"/>
    <dgm:cxn modelId="{E55242DD-8708-4941-B08B-0D77F97484A4}" type="presParOf" srcId="{73540EF2-EA2C-4B43-8492-677418A5E5DA}" destId="{E6D8F454-9505-4E7D-95AA-234DE1A77612}" srcOrd="1" destOrd="0" presId="urn:microsoft.com/office/officeart/2005/8/layout/vList3"/>
    <dgm:cxn modelId="{F9D7BA8A-9611-411F-9E06-08EE12AF647C}" type="presParOf" srcId="{ED0B3C15-E484-4F49-A771-284FD4ACA1AF}" destId="{5ADF4CA5-EEB7-45AA-A732-51E2D68645FA}" srcOrd="3" destOrd="0" presId="urn:microsoft.com/office/officeart/2005/8/layout/vList3"/>
    <dgm:cxn modelId="{D0AFB8D5-01C3-4239-A39D-37046391D209}" type="presParOf" srcId="{ED0B3C15-E484-4F49-A771-284FD4ACA1AF}" destId="{6557EE8A-3256-4C64-8423-1B61DB5487A3}" srcOrd="4" destOrd="0" presId="urn:microsoft.com/office/officeart/2005/8/layout/vList3"/>
    <dgm:cxn modelId="{CFE7390B-C256-4133-8CF8-69C212833FD9}" type="presParOf" srcId="{6557EE8A-3256-4C64-8423-1B61DB5487A3}" destId="{24FC9065-5333-4F32-A7C0-B530B78A4BD9}" srcOrd="0" destOrd="0" presId="urn:microsoft.com/office/officeart/2005/8/layout/vList3"/>
    <dgm:cxn modelId="{6626A430-2034-4E04-883E-9AFCA9A3A52D}" type="presParOf" srcId="{6557EE8A-3256-4C64-8423-1B61DB5487A3}" destId="{2A270CAC-A3C4-419D-8E49-2957DCA6ECFB}" srcOrd="1" destOrd="0" presId="urn:microsoft.com/office/officeart/2005/8/layout/vList3"/>
    <dgm:cxn modelId="{17A837F0-434F-4798-A55F-8505F02D8B7F}" type="presParOf" srcId="{ED0B3C15-E484-4F49-A771-284FD4ACA1AF}" destId="{FD45E1E5-E2A9-4F79-A8B3-307AF09173A2}" srcOrd="5" destOrd="0" presId="urn:microsoft.com/office/officeart/2005/8/layout/vList3"/>
    <dgm:cxn modelId="{4D10139F-5106-486F-A2A2-4CDB063AE832}" type="presParOf" srcId="{ED0B3C15-E484-4F49-A771-284FD4ACA1AF}" destId="{7ADD9BC3-FC1C-4C9F-A724-5CC72F960803}" srcOrd="6" destOrd="0" presId="urn:microsoft.com/office/officeart/2005/8/layout/vList3"/>
    <dgm:cxn modelId="{42874FB0-E5FF-479C-B0C7-6E5E83129B3E}" type="presParOf" srcId="{7ADD9BC3-FC1C-4C9F-A724-5CC72F960803}" destId="{5A49FA3F-B591-41EF-B5D5-638DF409D469}" srcOrd="0" destOrd="0" presId="urn:microsoft.com/office/officeart/2005/8/layout/vList3"/>
    <dgm:cxn modelId="{75F01005-4C6E-445F-9BBD-D507CDD0C24F}" type="presParOf" srcId="{7ADD9BC3-FC1C-4C9F-A724-5CC72F960803}" destId="{A9E46654-1828-458E-964E-E9163361B662}" srcOrd="1" destOrd="0" presId="urn:microsoft.com/office/officeart/2005/8/layout/vList3"/>
    <dgm:cxn modelId="{1F08ECE3-EF3C-404E-B691-F42A41EEC830}" type="presParOf" srcId="{ED0B3C15-E484-4F49-A771-284FD4ACA1AF}" destId="{72642783-F7D7-4DC2-9EA4-15466B2B615C}" srcOrd="7" destOrd="0" presId="urn:microsoft.com/office/officeart/2005/8/layout/vList3"/>
    <dgm:cxn modelId="{2D9E01CD-D1D8-432C-A1B4-5CCD5AE2C859}" type="presParOf" srcId="{ED0B3C15-E484-4F49-A771-284FD4ACA1AF}" destId="{BFD8DCE7-597F-457C-8E4A-10BAB2CCA0BB}" srcOrd="8" destOrd="0" presId="urn:microsoft.com/office/officeart/2005/8/layout/vList3"/>
    <dgm:cxn modelId="{8F188D36-BF13-4D8D-AD2C-35DDA0E7E8A3}" type="presParOf" srcId="{BFD8DCE7-597F-457C-8E4A-10BAB2CCA0BB}" destId="{7609355F-A718-4162-9EFB-82A44D15DE86}" srcOrd="0" destOrd="0" presId="urn:microsoft.com/office/officeart/2005/8/layout/vList3"/>
    <dgm:cxn modelId="{16AA72DF-6495-4C65-BB71-5344B2D336A8}" type="presParOf" srcId="{BFD8DCE7-597F-457C-8E4A-10BAB2CCA0BB}" destId="{59152B00-C228-457E-B73E-A1DC75E643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D95A2A-D9D2-4B34-8D7D-7E0D778FDA28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DBACE-D6AB-4CED-A5CA-BEE12FDEAAC1}">
      <dgm:prSet phldrT="[Текст]"/>
      <dgm:spPr/>
      <dgm:t>
        <a:bodyPr/>
        <a:lstStyle/>
        <a:p>
          <a:r>
            <a:rPr lang="ru-RU" dirty="0" smtClean="0"/>
            <a:t>Система управления качеством образования</a:t>
          </a:r>
          <a:endParaRPr lang="ru-RU" dirty="0"/>
        </a:p>
      </dgm:t>
    </dgm:pt>
    <dgm:pt modelId="{3ED6227D-2527-4CCF-8B40-67824D5EAB0C}" type="parTrans" cxnId="{F9FAC5C9-C928-4840-A2CD-A69EEC8C0C02}">
      <dgm:prSet/>
      <dgm:spPr/>
      <dgm:t>
        <a:bodyPr/>
        <a:lstStyle/>
        <a:p>
          <a:endParaRPr lang="ru-RU"/>
        </a:p>
      </dgm:t>
    </dgm:pt>
    <dgm:pt modelId="{AC29F3BA-DF67-4CCB-AE9B-82F349543BA4}" type="sibTrans" cxnId="{F9FAC5C9-C928-4840-A2CD-A69EEC8C0C02}">
      <dgm:prSet/>
      <dgm:spPr/>
      <dgm:t>
        <a:bodyPr/>
        <a:lstStyle/>
        <a:p>
          <a:endParaRPr lang="ru-RU"/>
        </a:p>
      </dgm:t>
    </dgm:pt>
    <dgm:pt modelId="{C0885D8C-3C2A-46BE-BC82-852D97EB6D0C}">
      <dgm:prSet phldrT="[Текст]"/>
      <dgm:spPr/>
      <dgm:t>
        <a:bodyPr/>
        <a:lstStyle/>
        <a:p>
          <a:r>
            <a:rPr lang="ru-RU" dirty="0" smtClean="0"/>
            <a:t>Механизмы управления КО</a:t>
          </a:r>
          <a:endParaRPr lang="ru-RU" dirty="0"/>
        </a:p>
      </dgm:t>
    </dgm:pt>
    <dgm:pt modelId="{DC6373EC-A45D-4B94-9E99-6727D31A52D3}" type="parTrans" cxnId="{1A0E39EC-E1E7-494B-A491-796A242C02AF}">
      <dgm:prSet/>
      <dgm:spPr/>
      <dgm:t>
        <a:bodyPr/>
        <a:lstStyle/>
        <a:p>
          <a:endParaRPr lang="ru-RU"/>
        </a:p>
      </dgm:t>
    </dgm:pt>
    <dgm:pt modelId="{4AA65D07-E9FB-41CB-8715-B1563D1C6384}" type="sibTrans" cxnId="{1A0E39EC-E1E7-494B-A491-796A242C02AF}">
      <dgm:prSet/>
      <dgm:spPr/>
      <dgm:t>
        <a:bodyPr/>
        <a:lstStyle/>
        <a:p>
          <a:endParaRPr lang="ru-RU"/>
        </a:p>
      </dgm:t>
    </dgm:pt>
    <dgm:pt modelId="{06C032D4-21BE-41DB-B1AC-B77E31BA081F}">
      <dgm:prSet phldrT="[Текст]"/>
      <dgm:spPr/>
      <dgm:t>
        <a:bodyPr/>
        <a:lstStyle/>
        <a:p>
          <a:r>
            <a:rPr lang="ru-RU" dirty="0" smtClean="0"/>
            <a:t>Механизмы повышения КО</a:t>
          </a:r>
          <a:endParaRPr lang="ru-RU" dirty="0"/>
        </a:p>
      </dgm:t>
    </dgm:pt>
    <dgm:pt modelId="{34F6F4EB-0CE9-47CA-913B-14F50FAC5307}" type="parTrans" cxnId="{EF2CC69A-16B3-435F-AFF4-BA13CE119786}">
      <dgm:prSet/>
      <dgm:spPr/>
      <dgm:t>
        <a:bodyPr/>
        <a:lstStyle/>
        <a:p>
          <a:endParaRPr lang="ru-RU"/>
        </a:p>
      </dgm:t>
    </dgm:pt>
    <dgm:pt modelId="{200A344F-BAE3-4C0A-BCA1-B99C55196E91}" type="sibTrans" cxnId="{EF2CC69A-16B3-435F-AFF4-BA13CE119786}">
      <dgm:prSet/>
      <dgm:spPr/>
      <dgm:t>
        <a:bodyPr/>
        <a:lstStyle/>
        <a:p>
          <a:endParaRPr lang="ru-RU"/>
        </a:p>
      </dgm:t>
    </dgm:pt>
    <dgm:pt modelId="{04DD4AA3-69AB-41E5-93DE-865AAC899F25}" type="pres">
      <dgm:prSet presAssocID="{45D95A2A-D9D2-4B34-8D7D-7E0D778FDA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5F4F46-712A-46F8-8893-99C602D552EB}" type="pres">
      <dgm:prSet presAssocID="{7A4DBACE-D6AB-4CED-A5CA-BEE12FDEAAC1}" presName="hierRoot1" presStyleCnt="0">
        <dgm:presLayoutVars>
          <dgm:hierBranch val="init"/>
        </dgm:presLayoutVars>
      </dgm:prSet>
      <dgm:spPr/>
    </dgm:pt>
    <dgm:pt modelId="{63367EA1-E304-4A12-BF0E-0097D83A2F1E}" type="pres">
      <dgm:prSet presAssocID="{7A4DBACE-D6AB-4CED-A5CA-BEE12FDEAAC1}" presName="rootComposite1" presStyleCnt="0"/>
      <dgm:spPr/>
    </dgm:pt>
    <dgm:pt modelId="{D20D91C0-9038-4FEF-B108-1D59EC965802}" type="pres">
      <dgm:prSet presAssocID="{7A4DBACE-D6AB-4CED-A5CA-BEE12FDEAAC1}" presName="rootText1" presStyleLbl="node0" presStyleIdx="0" presStyleCnt="1" custLinFactNeighborX="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EF2A16-3C28-4A93-BB48-1FB223A63943}" type="pres">
      <dgm:prSet presAssocID="{7A4DBACE-D6AB-4CED-A5CA-BEE12FDEAAC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A00771A-3D10-408B-9900-5B7FBF5D81CA}" type="pres">
      <dgm:prSet presAssocID="{7A4DBACE-D6AB-4CED-A5CA-BEE12FDEAAC1}" presName="hierChild2" presStyleCnt="0"/>
      <dgm:spPr/>
    </dgm:pt>
    <dgm:pt modelId="{925F5E65-95B9-426D-B3D0-6224249DC21D}" type="pres">
      <dgm:prSet presAssocID="{DC6373EC-A45D-4B94-9E99-6727D31A52D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F74078F-271E-4749-A2BB-905ECE77BCCB}" type="pres">
      <dgm:prSet presAssocID="{C0885D8C-3C2A-46BE-BC82-852D97EB6D0C}" presName="hierRoot2" presStyleCnt="0">
        <dgm:presLayoutVars>
          <dgm:hierBranch val="init"/>
        </dgm:presLayoutVars>
      </dgm:prSet>
      <dgm:spPr/>
    </dgm:pt>
    <dgm:pt modelId="{1591B636-C474-437D-BBB6-FB884FC3EA2F}" type="pres">
      <dgm:prSet presAssocID="{C0885D8C-3C2A-46BE-BC82-852D97EB6D0C}" presName="rootComposite" presStyleCnt="0"/>
      <dgm:spPr/>
    </dgm:pt>
    <dgm:pt modelId="{C285076B-9C48-4E4C-9F40-4A3AFBABD342}" type="pres">
      <dgm:prSet presAssocID="{C0885D8C-3C2A-46BE-BC82-852D97EB6D0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1AC6C2-81BC-4D31-91C5-0573423E77EF}" type="pres">
      <dgm:prSet presAssocID="{C0885D8C-3C2A-46BE-BC82-852D97EB6D0C}" presName="rootConnector" presStyleLbl="node2" presStyleIdx="0" presStyleCnt="2"/>
      <dgm:spPr/>
      <dgm:t>
        <a:bodyPr/>
        <a:lstStyle/>
        <a:p>
          <a:endParaRPr lang="ru-RU"/>
        </a:p>
      </dgm:t>
    </dgm:pt>
    <dgm:pt modelId="{750DA871-FABA-487F-89E6-3B8F8ABE7E93}" type="pres">
      <dgm:prSet presAssocID="{C0885D8C-3C2A-46BE-BC82-852D97EB6D0C}" presName="hierChild4" presStyleCnt="0"/>
      <dgm:spPr/>
    </dgm:pt>
    <dgm:pt modelId="{08D04B3D-F2EE-4731-9ED3-5CF4FA16917D}" type="pres">
      <dgm:prSet presAssocID="{C0885D8C-3C2A-46BE-BC82-852D97EB6D0C}" presName="hierChild5" presStyleCnt="0"/>
      <dgm:spPr/>
    </dgm:pt>
    <dgm:pt modelId="{38965681-2657-4CDD-901A-9EE53DDE60E4}" type="pres">
      <dgm:prSet presAssocID="{34F6F4EB-0CE9-47CA-913B-14F50FAC530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F944883-AFAA-4A10-9DE0-4A674420A825}" type="pres">
      <dgm:prSet presAssocID="{06C032D4-21BE-41DB-B1AC-B77E31BA081F}" presName="hierRoot2" presStyleCnt="0">
        <dgm:presLayoutVars>
          <dgm:hierBranch val="init"/>
        </dgm:presLayoutVars>
      </dgm:prSet>
      <dgm:spPr/>
    </dgm:pt>
    <dgm:pt modelId="{3B5E651C-5035-4307-A58B-6B08B02932F1}" type="pres">
      <dgm:prSet presAssocID="{06C032D4-21BE-41DB-B1AC-B77E31BA081F}" presName="rootComposite" presStyleCnt="0"/>
      <dgm:spPr/>
    </dgm:pt>
    <dgm:pt modelId="{CEC55A24-FE93-42DF-93E7-B1E33577660D}" type="pres">
      <dgm:prSet presAssocID="{06C032D4-21BE-41DB-B1AC-B77E31BA081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300665-613B-4023-B0BA-062E0090AD11}" type="pres">
      <dgm:prSet presAssocID="{06C032D4-21BE-41DB-B1AC-B77E31BA081F}" presName="rootConnector" presStyleLbl="node2" presStyleIdx="1" presStyleCnt="2"/>
      <dgm:spPr/>
      <dgm:t>
        <a:bodyPr/>
        <a:lstStyle/>
        <a:p>
          <a:endParaRPr lang="ru-RU"/>
        </a:p>
      </dgm:t>
    </dgm:pt>
    <dgm:pt modelId="{E4085393-2265-454A-9F18-E80888E4B1A3}" type="pres">
      <dgm:prSet presAssocID="{06C032D4-21BE-41DB-B1AC-B77E31BA081F}" presName="hierChild4" presStyleCnt="0"/>
      <dgm:spPr/>
    </dgm:pt>
    <dgm:pt modelId="{7E2C4E5A-77A4-443E-809D-BD3C7232BA86}" type="pres">
      <dgm:prSet presAssocID="{06C032D4-21BE-41DB-B1AC-B77E31BA081F}" presName="hierChild5" presStyleCnt="0"/>
      <dgm:spPr/>
    </dgm:pt>
    <dgm:pt modelId="{B1DE92E9-5170-41BA-A771-0CA44CEC1414}" type="pres">
      <dgm:prSet presAssocID="{7A4DBACE-D6AB-4CED-A5CA-BEE12FDEAAC1}" presName="hierChild3" presStyleCnt="0"/>
      <dgm:spPr/>
    </dgm:pt>
  </dgm:ptLst>
  <dgm:cxnLst>
    <dgm:cxn modelId="{EF2CC69A-16B3-435F-AFF4-BA13CE119786}" srcId="{7A4DBACE-D6AB-4CED-A5CA-BEE12FDEAAC1}" destId="{06C032D4-21BE-41DB-B1AC-B77E31BA081F}" srcOrd="1" destOrd="0" parTransId="{34F6F4EB-0CE9-47CA-913B-14F50FAC5307}" sibTransId="{200A344F-BAE3-4C0A-BCA1-B99C55196E91}"/>
    <dgm:cxn modelId="{85D2112E-F2B6-4E27-BE32-1761E61F843E}" type="presOf" srcId="{DC6373EC-A45D-4B94-9E99-6727D31A52D3}" destId="{925F5E65-95B9-426D-B3D0-6224249DC21D}" srcOrd="0" destOrd="0" presId="urn:microsoft.com/office/officeart/2005/8/layout/orgChart1"/>
    <dgm:cxn modelId="{0385C240-DD5A-4CE7-AE3E-CCF522ACD244}" type="presOf" srcId="{06C032D4-21BE-41DB-B1AC-B77E31BA081F}" destId="{E6300665-613B-4023-B0BA-062E0090AD11}" srcOrd="1" destOrd="0" presId="urn:microsoft.com/office/officeart/2005/8/layout/orgChart1"/>
    <dgm:cxn modelId="{1A0E39EC-E1E7-494B-A491-796A242C02AF}" srcId="{7A4DBACE-D6AB-4CED-A5CA-BEE12FDEAAC1}" destId="{C0885D8C-3C2A-46BE-BC82-852D97EB6D0C}" srcOrd="0" destOrd="0" parTransId="{DC6373EC-A45D-4B94-9E99-6727D31A52D3}" sibTransId="{4AA65D07-E9FB-41CB-8715-B1563D1C6384}"/>
    <dgm:cxn modelId="{0E86BFBA-C3D4-406F-A007-C62256F7782D}" type="presOf" srcId="{C0885D8C-3C2A-46BE-BC82-852D97EB6D0C}" destId="{C285076B-9C48-4E4C-9F40-4A3AFBABD342}" srcOrd="0" destOrd="0" presId="urn:microsoft.com/office/officeart/2005/8/layout/orgChart1"/>
    <dgm:cxn modelId="{50245959-427C-4161-8332-890066F42C40}" type="presOf" srcId="{7A4DBACE-D6AB-4CED-A5CA-BEE12FDEAAC1}" destId="{D20D91C0-9038-4FEF-B108-1D59EC965802}" srcOrd="0" destOrd="0" presId="urn:microsoft.com/office/officeart/2005/8/layout/orgChart1"/>
    <dgm:cxn modelId="{F9FAC5C9-C928-4840-A2CD-A69EEC8C0C02}" srcId="{45D95A2A-D9D2-4B34-8D7D-7E0D778FDA28}" destId="{7A4DBACE-D6AB-4CED-A5CA-BEE12FDEAAC1}" srcOrd="0" destOrd="0" parTransId="{3ED6227D-2527-4CCF-8B40-67824D5EAB0C}" sibTransId="{AC29F3BA-DF67-4CCB-AE9B-82F349543BA4}"/>
    <dgm:cxn modelId="{ABB3A768-765F-4D07-AC30-9517A451B909}" type="presOf" srcId="{06C032D4-21BE-41DB-B1AC-B77E31BA081F}" destId="{CEC55A24-FE93-42DF-93E7-B1E33577660D}" srcOrd="0" destOrd="0" presId="urn:microsoft.com/office/officeart/2005/8/layout/orgChart1"/>
    <dgm:cxn modelId="{EA9055A3-B324-4CB5-99F5-84D10C69E1D9}" type="presOf" srcId="{45D95A2A-D9D2-4B34-8D7D-7E0D778FDA28}" destId="{04DD4AA3-69AB-41E5-93DE-865AAC899F25}" srcOrd="0" destOrd="0" presId="urn:microsoft.com/office/officeart/2005/8/layout/orgChart1"/>
    <dgm:cxn modelId="{72AFFB63-861D-4C97-96FB-E5368C31D7A2}" type="presOf" srcId="{7A4DBACE-D6AB-4CED-A5CA-BEE12FDEAAC1}" destId="{54EF2A16-3C28-4A93-BB48-1FB223A63943}" srcOrd="1" destOrd="0" presId="urn:microsoft.com/office/officeart/2005/8/layout/orgChart1"/>
    <dgm:cxn modelId="{C24F9AA6-F885-43BC-B96C-A6948B4F9DEA}" type="presOf" srcId="{C0885D8C-3C2A-46BE-BC82-852D97EB6D0C}" destId="{BE1AC6C2-81BC-4D31-91C5-0573423E77EF}" srcOrd="1" destOrd="0" presId="urn:microsoft.com/office/officeart/2005/8/layout/orgChart1"/>
    <dgm:cxn modelId="{0ADB99EF-FE0A-478C-83B7-99822B91FC3C}" type="presOf" srcId="{34F6F4EB-0CE9-47CA-913B-14F50FAC5307}" destId="{38965681-2657-4CDD-901A-9EE53DDE60E4}" srcOrd="0" destOrd="0" presId="urn:microsoft.com/office/officeart/2005/8/layout/orgChart1"/>
    <dgm:cxn modelId="{7A7A0D56-24A2-4229-A787-39819BBA72AF}" type="presParOf" srcId="{04DD4AA3-69AB-41E5-93DE-865AAC899F25}" destId="{955F4F46-712A-46F8-8893-99C602D552EB}" srcOrd="0" destOrd="0" presId="urn:microsoft.com/office/officeart/2005/8/layout/orgChart1"/>
    <dgm:cxn modelId="{73D724E0-1A68-4ECB-B145-5C00FD1202A0}" type="presParOf" srcId="{955F4F46-712A-46F8-8893-99C602D552EB}" destId="{63367EA1-E304-4A12-BF0E-0097D83A2F1E}" srcOrd="0" destOrd="0" presId="urn:microsoft.com/office/officeart/2005/8/layout/orgChart1"/>
    <dgm:cxn modelId="{A6BDE4CE-26E6-4EA0-8E6E-85D1BB0387E4}" type="presParOf" srcId="{63367EA1-E304-4A12-BF0E-0097D83A2F1E}" destId="{D20D91C0-9038-4FEF-B108-1D59EC965802}" srcOrd="0" destOrd="0" presId="urn:microsoft.com/office/officeart/2005/8/layout/orgChart1"/>
    <dgm:cxn modelId="{44552100-AB0D-4F95-9AC3-0DA80D10C174}" type="presParOf" srcId="{63367EA1-E304-4A12-BF0E-0097D83A2F1E}" destId="{54EF2A16-3C28-4A93-BB48-1FB223A63943}" srcOrd="1" destOrd="0" presId="urn:microsoft.com/office/officeart/2005/8/layout/orgChart1"/>
    <dgm:cxn modelId="{8D2B055B-326A-496E-9C2C-9CE14E562231}" type="presParOf" srcId="{955F4F46-712A-46F8-8893-99C602D552EB}" destId="{0A00771A-3D10-408B-9900-5B7FBF5D81CA}" srcOrd="1" destOrd="0" presId="urn:microsoft.com/office/officeart/2005/8/layout/orgChart1"/>
    <dgm:cxn modelId="{EC5EAE94-7BB3-434A-AAAD-78891399DBF4}" type="presParOf" srcId="{0A00771A-3D10-408B-9900-5B7FBF5D81CA}" destId="{925F5E65-95B9-426D-B3D0-6224249DC21D}" srcOrd="0" destOrd="0" presId="urn:microsoft.com/office/officeart/2005/8/layout/orgChart1"/>
    <dgm:cxn modelId="{4B0A717A-C7AE-4DD1-9F8D-E31C14E9A410}" type="presParOf" srcId="{0A00771A-3D10-408B-9900-5B7FBF5D81CA}" destId="{4F74078F-271E-4749-A2BB-905ECE77BCCB}" srcOrd="1" destOrd="0" presId="urn:microsoft.com/office/officeart/2005/8/layout/orgChart1"/>
    <dgm:cxn modelId="{A3A10DA6-3FCB-44FD-A81E-7831A10B74CA}" type="presParOf" srcId="{4F74078F-271E-4749-A2BB-905ECE77BCCB}" destId="{1591B636-C474-437D-BBB6-FB884FC3EA2F}" srcOrd="0" destOrd="0" presId="urn:microsoft.com/office/officeart/2005/8/layout/orgChart1"/>
    <dgm:cxn modelId="{8233A91C-AF8D-4198-BE8F-207898086CEC}" type="presParOf" srcId="{1591B636-C474-437D-BBB6-FB884FC3EA2F}" destId="{C285076B-9C48-4E4C-9F40-4A3AFBABD342}" srcOrd="0" destOrd="0" presId="urn:microsoft.com/office/officeart/2005/8/layout/orgChart1"/>
    <dgm:cxn modelId="{940F017E-5551-4026-A514-1A7CA1733BAE}" type="presParOf" srcId="{1591B636-C474-437D-BBB6-FB884FC3EA2F}" destId="{BE1AC6C2-81BC-4D31-91C5-0573423E77EF}" srcOrd="1" destOrd="0" presId="urn:microsoft.com/office/officeart/2005/8/layout/orgChart1"/>
    <dgm:cxn modelId="{598EC4E9-727A-4415-AC2C-41613963B52E}" type="presParOf" srcId="{4F74078F-271E-4749-A2BB-905ECE77BCCB}" destId="{750DA871-FABA-487F-89E6-3B8F8ABE7E93}" srcOrd="1" destOrd="0" presId="urn:microsoft.com/office/officeart/2005/8/layout/orgChart1"/>
    <dgm:cxn modelId="{9C2392B7-BA0F-41D1-93C8-DACF7E15FABF}" type="presParOf" srcId="{4F74078F-271E-4749-A2BB-905ECE77BCCB}" destId="{08D04B3D-F2EE-4731-9ED3-5CF4FA16917D}" srcOrd="2" destOrd="0" presId="urn:microsoft.com/office/officeart/2005/8/layout/orgChart1"/>
    <dgm:cxn modelId="{D5A4A62E-5B8E-4428-93D6-7634A19DAB27}" type="presParOf" srcId="{0A00771A-3D10-408B-9900-5B7FBF5D81CA}" destId="{38965681-2657-4CDD-901A-9EE53DDE60E4}" srcOrd="2" destOrd="0" presId="urn:microsoft.com/office/officeart/2005/8/layout/orgChart1"/>
    <dgm:cxn modelId="{F250C457-C7BE-4522-B751-6E1078ABEC80}" type="presParOf" srcId="{0A00771A-3D10-408B-9900-5B7FBF5D81CA}" destId="{FF944883-AFAA-4A10-9DE0-4A674420A825}" srcOrd="3" destOrd="0" presId="urn:microsoft.com/office/officeart/2005/8/layout/orgChart1"/>
    <dgm:cxn modelId="{08B3C186-5AAB-4773-A870-2093EDF57448}" type="presParOf" srcId="{FF944883-AFAA-4A10-9DE0-4A674420A825}" destId="{3B5E651C-5035-4307-A58B-6B08B02932F1}" srcOrd="0" destOrd="0" presId="urn:microsoft.com/office/officeart/2005/8/layout/orgChart1"/>
    <dgm:cxn modelId="{95143698-2274-414B-B4E2-B9C8BC7FD141}" type="presParOf" srcId="{3B5E651C-5035-4307-A58B-6B08B02932F1}" destId="{CEC55A24-FE93-42DF-93E7-B1E33577660D}" srcOrd="0" destOrd="0" presId="urn:microsoft.com/office/officeart/2005/8/layout/orgChart1"/>
    <dgm:cxn modelId="{C0CF88A5-0325-44F1-A227-4B862D7068CE}" type="presParOf" srcId="{3B5E651C-5035-4307-A58B-6B08B02932F1}" destId="{E6300665-613B-4023-B0BA-062E0090AD11}" srcOrd="1" destOrd="0" presId="urn:microsoft.com/office/officeart/2005/8/layout/orgChart1"/>
    <dgm:cxn modelId="{52D840C9-7D67-448E-A014-1281AB09650A}" type="presParOf" srcId="{FF944883-AFAA-4A10-9DE0-4A674420A825}" destId="{E4085393-2265-454A-9F18-E80888E4B1A3}" srcOrd="1" destOrd="0" presId="urn:microsoft.com/office/officeart/2005/8/layout/orgChart1"/>
    <dgm:cxn modelId="{DF938ED0-F5E7-402E-ADCE-90637C4C7E02}" type="presParOf" srcId="{FF944883-AFAA-4A10-9DE0-4A674420A825}" destId="{7E2C4E5A-77A4-443E-809D-BD3C7232BA86}" srcOrd="2" destOrd="0" presId="urn:microsoft.com/office/officeart/2005/8/layout/orgChart1"/>
    <dgm:cxn modelId="{20FE2D55-542B-4BFD-A654-FF11DC382318}" type="presParOf" srcId="{955F4F46-712A-46F8-8893-99C602D552EB}" destId="{B1DE92E9-5170-41BA-A771-0CA44CEC1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D95A2A-D9D2-4B34-8D7D-7E0D778FDA28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DBACE-D6AB-4CED-A5CA-BEE12FDEAAC1}">
      <dgm:prSet phldrT="[Текст]"/>
      <dgm:spPr/>
      <dgm:t>
        <a:bodyPr/>
        <a:lstStyle/>
        <a:p>
          <a:r>
            <a:rPr lang="ru-RU" dirty="0" smtClean="0"/>
            <a:t>Качество</a:t>
          </a:r>
          <a:endParaRPr lang="ru-RU" dirty="0"/>
        </a:p>
      </dgm:t>
    </dgm:pt>
    <dgm:pt modelId="{3ED6227D-2527-4CCF-8B40-67824D5EAB0C}" type="parTrans" cxnId="{F9FAC5C9-C928-4840-A2CD-A69EEC8C0C02}">
      <dgm:prSet/>
      <dgm:spPr/>
      <dgm:t>
        <a:bodyPr/>
        <a:lstStyle/>
        <a:p>
          <a:endParaRPr lang="ru-RU"/>
        </a:p>
      </dgm:t>
    </dgm:pt>
    <dgm:pt modelId="{AC29F3BA-DF67-4CCB-AE9B-82F349543BA4}" type="sibTrans" cxnId="{F9FAC5C9-C928-4840-A2CD-A69EEC8C0C02}">
      <dgm:prSet/>
      <dgm:spPr/>
      <dgm:t>
        <a:bodyPr/>
        <a:lstStyle/>
        <a:p>
          <a:endParaRPr lang="ru-RU"/>
        </a:p>
      </dgm:t>
    </dgm:pt>
    <dgm:pt modelId="{06C032D4-21BE-41DB-B1AC-B77E31BA081F}">
      <dgm:prSet phldrT="[Текст]"/>
      <dgm:spPr/>
      <dgm:t>
        <a:bodyPr/>
        <a:lstStyle/>
        <a:p>
          <a:r>
            <a:rPr lang="ru-RU" dirty="0" smtClean="0"/>
            <a:t>Как уровень соответствия заказу (как измеряем)</a:t>
          </a:r>
          <a:endParaRPr lang="ru-RU" dirty="0"/>
        </a:p>
      </dgm:t>
    </dgm:pt>
    <dgm:pt modelId="{34F6F4EB-0CE9-47CA-913B-14F50FAC5307}" type="parTrans" cxnId="{EF2CC69A-16B3-435F-AFF4-BA13CE119786}">
      <dgm:prSet/>
      <dgm:spPr/>
      <dgm:t>
        <a:bodyPr/>
        <a:lstStyle/>
        <a:p>
          <a:endParaRPr lang="ru-RU"/>
        </a:p>
      </dgm:t>
    </dgm:pt>
    <dgm:pt modelId="{200A344F-BAE3-4C0A-BCA1-B99C55196E91}" type="sibTrans" cxnId="{EF2CC69A-16B3-435F-AFF4-BA13CE119786}">
      <dgm:prSet/>
      <dgm:spPr/>
      <dgm:t>
        <a:bodyPr/>
        <a:lstStyle/>
        <a:p>
          <a:endParaRPr lang="ru-RU"/>
        </a:p>
      </dgm:t>
    </dgm:pt>
    <dgm:pt modelId="{C0885D8C-3C2A-46BE-BC82-852D97EB6D0C}">
      <dgm:prSet phldrT="[Текст]"/>
      <dgm:spPr/>
      <dgm:t>
        <a:bodyPr/>
        <a:lstStyle/>
        <a:p>
          <a:r>
            <a:rPr lang="ru-RU" dirty="0" smtClean="0"/>
            <a:t>Как характеристика (что измеряем)</a:t>
          </a:r>
          <a:endParaRPr lang="ru-RU" dirty="0"/>
        </a:p>
      </dgm:t>
    </dgm:pt>
    <dgm:pt modelId="{4AA65D07-E9FB-41CB-8715-B1563D1C6384}" type="sibTrans" cxnId="{1A0E39EC-E1E7-494B-A491-796A242C02AF}">
      <dgm:prSet/>
      <dgm:spPr/>
      <dgm:t>
        <a:bodyPr/>
        <a:lstStyle/>
        <a:p>
          <a:endParaRPr lang="ru-RU"/>
        </a:p>
      </dgm:t>
    </dgm:pt>
    <dgm:pt modelId="{DC6373EC-A45D-4B94-9E99-6727D31A52D3}" type="parTrans" cxnId="{1A0E39EC-E1E7-494B-A491-796A242C02AF}">
      <dgm:prSet/>
      <dgm:spPr/>
      <dgm:t>
        <a:bodyPr/>
        <a:lstStyle/>
        <a:p>
          <a:endParaRPr lang="ru-RU"/>
        </a:p>
      </dgm:t>
    </dgm:pt>
    <dgm:pt modelId="{04DD4AA3-69AB-41E5-93DE-865AAC899F25}" type="pres">
      <dgm:prSet presAssocID="{45D95A2A-D9D2-4B34-8D7D-7E0D778FDA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5F4F46-712A-46F8-8893-99C602D552EB}" type="pres">
      <dgm:prSet presAssocID="{7A4DBACE-D6AB-4CED-A5CA-BEE12FDEAAC1}" presName="hierRoot1" presStyleCnt="0">
        <dgm:presLayoutVars>
          <dgm:hierBranch val="init"/>
        </dgm:presLayoutVars>
      </dgm:prSet>
      <dgm:spPr/>
    </dgm:pt>
    <dgm:pt modelId="{63367EA1-E304-4A12-BF0E-0097D83A2F1E}" type="pres">
      <dgm:prSet presAssocID="{7A4DBACE-D6AB-4CED-A5CA-BEE12FDEAAC1}" presName="rootComposite1" presStyleCnt="0"/>
      <dgm:spPr/>
    </dgm:pt>
    <dgm:pt modelId="{D20D91C0-9038-4FEF-B108-1D59EC965802}" type="pres">
      <dgm:prSet presAssocID="{7A4DBACE-D6AB-4CED-A5CA-BEE12FDEAAC1}" presName="rootText1" presStyleLbl="node0" presStyleIdx="0" presStyleCnt="1" custLinFactNeighborX="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EF2A16-3C28-4A93-BB48-1FB223A63943}" type="pres">
      <dgm:prSet presAssocID="{7A4DBACE-D6AB-4CED-A5CA-BEE12FDEAAC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A00771A-3D10-408B-9900-5B7FBF5D81CA}" type="pres">
      <dgm:prSet presAssocID="{7A4DBACE-D6AB-4CED-A5CA-BEE12FDEAAC1}" presName="hierChild2" presStyleCnt="0"/>
      <dgm:spPr/>
    </dgm:pt>
    <dgm:pt modelId="{925F5E65-95B9-426D-B3D0-6224249DC21D}" type="pres">
      <dgm:prSet presAssocID="{DC6373EC-A45D-4B94-9E99-6727D31A52D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F74078F-271E-4749-A2BB-905ECE77BCCB}" type="pres">
      <dgm:prSet presAssocID="{C0885D8C-3C2A-46BE-BC82-852D97EB6D0C}" presName="hierRoot2" presStyleCnt="0">
        <dgm:presLayoutVars>
          <dgm:hierBranch val="init"/>
        </dgm:presLayoutVars>
      </dgm:prSet>
      <dgm:spPr/>
    </dgm:pt>
    <dgm:pt modelId="{1591B636-C474-437D-BBB6-FB884FC3EA2F}" type="pres">
      <dgm:prSet presAssocID="{C0885D8C-3C2A-46BE-BC82-852D97EB6D0C}" presName="rootComposite" presStyleCnt="0"/>
      <dgm:spPr/>
    </dgm:pt>
    <dgm:pt modelId="{C285076B-9C48-4E4C-9F40-4A3AFBABD342}" type="pres">
      <dgm:prSet presAssocID="{C0885D8C-3C2A-46BE-BC82-852D97EB6D0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1AC6C2-81BC-4D31-91C5-0573423E77EF}" type="pres">
      <dgm:prSet presAssocID="{C0885D8C-3C2A-46BE-BC82-852D97EB6D0C}" presName="rootConnector" presStyleLbl="node2" presStyleIdx="0" presStyleCnt="2"/>
      <dgm:spPr/>
      <dgm:t>
        <a:bodyPr/>
        <a:lstStyle/>
        <a:p>
          <a:endParaRPr lang="ru-RU"/>
        </a:p>
      </dgm:t>
    </dgm:pt>
    <dgm:pt modelId="{750DA871-FABA-487F-89E6-3B8F8ABE7E93}" type="pres">
      <dgm:prSet presAssocID="{C0885D8C-3C2A-46BE-BC82-852D97EB6D0C}" presName="hierChild4" presStyleCnt="0"/>
      <dgm:spPr/>
    </dgm:pt>
    <dgm:pt modelId="{08D04B3D-F2EE-4731-9ED3-5CF4FA16917D}" type="pres">
      <dgm:prSet presAssocID="{C0885D8C-3C2A-46BE-BC82-852D97EB6D0C}" presName="hierChild5" presStyleCnt="0"/>
      <dgm:spPr/>
    </dgm:pt>
    <dgm:pt modelId="{38965681-2657-4CDD-901A-9EE53DDE60E4}" type="pres">
      <dgm:prSet presAssocID="{34F6F4EB-0CE9-47CA-913B-14F50FAC530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F944883-AFAA-4A10-9DE0-4A674420A825}" type="pres">
      <dgm:prSet presAssocID="{06C032D4-21BE-41DB-B1AC-B77E31BA081F}" presName="hierRoot2" presStyleCnt="0">
        <dgm:presLayoutVars>
          <dgm:hierBranch val="init"/>
        </dgm:presLayoutVars>
      </dgm:prSet>
      <dgm:spPr/>
    </dgm:pt>
    <dgm:pt modelId="{3B5E651C-5035-4307-A58B-6B08B02932F1}" type="pres">
      <dgm:prSet presAssocID="{06C032D4-21BE-41DB-B1AC-B77E31BA081F}" presName="rootComposite" presStyleCnt="0"/>
      <dgm:spPr/>
    </dgm:pt>
    <dgm:pt modelId="{CEC55A24-FE93-42DF-93E7-B1E33577660D}" type="pres">
      <dgm:prSet presAssocID="{06C032D4-21BE-41DB-B1AC-B77E31BA081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300665-613B-4023-B0BA-062E0090AD11}" type="pres">
      <dgm:prSet presAssocID="{06C032D4-21BE-41DB-B1AC-B77E31BA081F}" presName="rootConnector" presStyleLbl="node2" presStyleIdx="1" presStyleCnt="2"/>
      <dgm:spPr/>
      <dgm:t>
        <a:bodyPr/>
        <a:lstStyle/>
        <a:p>
          <a:endParaRPr lang="ru-RU"/>
        </a:p>
      </dgm:t>
    </dgm:pt>
    <dgm:pt modelId="{E4085393-2265-454A-9F18-E80888E4B1A3}" type="pres">
      <dgm:prSet presAssocID="{06C032D4-21BE-41DB-B1AC-B77E31BA081F}" presName="hierChild4" presStyleCnt="0"/>
      <dgm:spPr/>
    </dgm:pt>
    <dgm:pt modelId="{7E2C4E5A-77A4-443E-809D-BD3C7232BA86}" type="pres">
      <dgm:prSet presAssocID="{06C032D4-21BE-41DB-B1AC-B77E31BA081F}" presName="hierChild5" presStyleCnt="0"/>
      <dgm:spPr/>
    </dgm:pt>
    <dgm:pt modelId="{B1DE92E9-5170-41BA-A771-0CA44CEC1414}" type="pres">
      <dgm:prSet presAssocID="{7A4DBACE-D6AB-4CED-A5CA-BEE12FDEAAC1}" presName="hierChild3" presStyleCnt="0"/>
      <dgm:spPr/>
    </dgm:pt>
  </dgm:ptLst>
  <dgm:cxnLst>
    <dgm:cxn modelId="{EF2CC69A-16B3-435F-AFF4-BA13CE119786}" srcId="{7A4DBACE-D6AB-4CED-A5CA-BEE12FDEAAC1}" destId="{06C032D4-21BE-41DB-B1AC-B77E31BA081F}" srcOrd="1" destOrd="0" parTransId="{34F6F4EB-0CE9-47CA-913B-14F50FAC5307}" sibTransId="{200A344F-BAE3-4C0A-BCA1-B99C55196E91}"/>
    <dgm:cxn modelId="{A190D26C-E24F-4126-8978-BF79E6F945C7}" type="presOf" srcId="{C0885D8C-3C2A-46BE-BC82-852D97EB6D0C}" destId="{C285076B-9C48-4E4C-9F40-4A3AFBABD342}" srcOrd="0" destOrd="0" presId="urn:microsoft.com/office/officeart/2005/8/layout/orgChart1"/>
    <dgm:cxn modelId="{DB64A030-F1D8-42C1-B807-D62ACDED49FD}" type="presOf" srcId="{06C032D4-21BE-41DB-B1AC-B77E31BA081F}" destId="{CEC55A24-FE93-42DF-93E7-B1E33577660D}" srcOrd="0" destOrd="0" presId="urn:microsoft.com/office/officeart/2005/8/layout/orgChart1"/>
    <dgm:cxn modelId="{7183B46A-60DB-4F9D-A547-8BA188495C39}" type="presOf" srcId="{45D95A2A-D9D2-4B34-8D7D-7E0D778FDA28}" destId="{04DD4AA3-69AB-41E5-93DE-865AAC899F25}" srcOrd="0" destOrd="0" presId="urn:microsoft.com/office/officeart/2005/8/layout/orgChart1"/>
    <dgm:cxn modelId="{1A0E39EC-E1E7-494B-A491-796A242C02AF}" srcId="{7A4DBACE-D6AB-4CED-A5CA-BEE12FDEAAC1}" destId="{C0885D8C-3C2A-46BE-BC82-852D97EB6D0C}" srcOrd="0" destOrd="0" parTransId="{DC6373EC-A45D-4B94-9E99-6727D31A52D3}" sibTransId="{4AA65D07-E9FB-41CB-8715-B1563D1C6384}"/>
    <dgm:cxn modelId="{F9FAC5C9-C928-4840-A2CD-A69EEC8C0C02}" srcId="{45D95A2A-D9D2-4B34-8D7D-7E0D778FDA28}" destId="{7A4DBACE-D6AB-4CED-A5CA-BEE12FDEAAC1}" srcOrd="0" destOrd="0" parTransId="{3ED6227D-2527-4CCF-8B40-67824D5EAB0C}" sibTransId="{AC29F3BA-DF67-4CCB-AE9B-82F349543BA4}"/>
    <dgm:cxn modelId="{422D3CE9-7B8D-447E-8394-65BCF0DDEA64}" type="presOf" srcId="{C0885D8C-3C2A-46BE-BC82-852D97EB6D0C}" destId="{BE1AC6C2-81BC-4D31-91C5-0573423E77EF}" srcOrd="1" destOrd="0" presId="urn:microsoft.com/office/officeart/2005/8/layout/orgChart1"/>
    <dgm:cxn modelId="{12810532-61C0-4F90-8422-31DBE161DD5B}" type="presOf" srcId="{7A4DBACE-D6AB-4CED-A5CA-BEE12FDEAAC1}" destId="{54EF2A16-3C28-4A93-BB48-1FB223A63943}" srcOrd="1" destOrd="0" presId="urn:microsoft.com/office/officeart/2005/8/layout/orgChart1"/>
    <dgm:cxn modelId="{E14EE3A1-0D92-4085-80D4-8EEEC552AD96}" type="presOf" srcId="{7A4DBACE-D6AB-4CED-A5CA-BEE12FDEAAC1}" destId="{D20D91C0-9038-4FEF-B108-1D59EC965802}" srcOrd="0" destOrd="0" presId="urn:microsoft.com/office/officeart/2005/8/layout/orgChart1"/>
    <dgm:cxn modelId="{7E0EF3AF-6C1C-4427-ABE5-98CA4EB7B932}" type="presOf" srcId="{34F6F4EB-0CE9-47CA-913B-14F50FAC5307}" destId="{38965681-2657-4CDD-901A-9EE53DDE60E4}" srcOrd="0" destOrd="0" presId="urn:microsoft.com/office/officeart/2005/8/layout/orgChart1"/>
    <dgm:cxn modelId="{880C8FED-13D8-4837-9CE0-A2879175CA3A}" type="presOf" srcId="{DC6373EC-A45D-4B94-9E99-6727D31A52D3}" destId="{925F5E65-95B9-426D-B3D0-6224249DC21D}" srcOrd="0" destOrd="0" presId="urn:microsoft.com/office/officeart/2005/8/layout/orgChart1"/>
    <dgm:cxn modelId="{89418F51-2CEB-4D3D-AD01-F8CA32C9FF11}" type="presOf" srcId="{06C032D4-21BE-41DB-B1AC-B77E31BA081F}" destId="{E6300665-613B-4023-B0BA-062E0090AD11}" srcOrd="1" destOrd="0" presId="urn:microsoft.com/office/officeart/2005/8/layout/orgChart1"/>
    <dgm:cxn modelId="{8D0EB215-24D3-4B9D-85F6-9AA9562E932B}" type="presParOf" srcId="{04DD4AA3-69AB-41E5-93DE-865AAC899F25}" destId="{955F4F46-712A-46F8-8893-99C602D552EB}" srcOrd="0" destOrd="0" presId="urn:microsoft.com/office/officeart/2005/8/layout/orgChart1"/>
    <dgm:cxn modelId="{5E92D8BA-4BB6-432D-8987-F687F1F4CAF7}" type="presParOf" srcId="{955F4F46-712A-46F8-8893-99C602D552EB}" destId="{63367EA1-E304-4A12-BF0E-0097D83A2F1E}" srcOrd="0" destOrd="0" presId="urn:microsoft.com/office/officeart/2005/8/layout/orgChart1"/>
    <dgm:cxn modelId="{279F3129-1BD2-4A9F-A707-EC47A432E2D2}" type="presParOf" srcId="{63367EA1-E304-4A12-BF0E-0097D83A2F1E}" destId="{D20D91C0-9038-4FEF-B108-1D59EC965802}" srcOrd="0" destOrd="0" presId="urn:microsoft.com/office/officeart/2005/8/layout/orgChart1"/>
    <dgm:cxn modelId="{F65B2FE0-740F-446F-9771-B7B19A4435AD}" type="presParOf" srcId="{63367EA1-E304-4A12-BF0E-0097D83A2F1E}" destId="{54EF2A16-3C28-4A93-BB48-1FB223A63943}" srcOrd="1" destOrd="0" presId="urn:microsoft.com/office/officeart/2005/8/layout/orgChart1"/>
    <dgm:cxn modelId="{7396AD1E-59B7-44CC-ACDA-B5760E7CEC75}" type="presParOf" srcId="{955F4F46-712A-46F8-8893-99C602D552EB}" destId="{0A00771A-3D10-408B-9900-5B7FBF5D81CA}" srcOrd="1" destOrd="0" presId="urn:microsoft.com/office/officeart/2005/8/layout/orgChart1"/>
    <dgm:cxn modelId="{5524B199-7B55-4467-95D9-26863D17BAF3}" type="presParOf" srcId="{0A00771A-3D10-408B-9900-5B7FBF5D81CA}" destId="{925F5E65-95B9-426D-B3D0-6224249DC21D}" srcOrd="0" destOrd="0" presId="urn:microsoft.com/office/officeart/2005/8/layout/orgChart1"/>
    <dgm:cxn modelId="{C42B9391-A373-40ED-B59A-F378A922D18B}" type="presParOf" srcId="{0A00771A-3D10-408B-9900-5B7FBF5D81CA}" destId="{4F74078F-271E-4749-A2BB-905ECE77BCCB}" srcOrd="1" destOrd="0" presId="urn:microsoft.com/office/officeart/2005/8/layout/orgChart1"/>
    <dgm:cxn modelId="{DDBEEB4D-F321-48B1-8F77-FCBFB1E61457}" type="presParOf" srcId="{4F74078F-271E-4749-A2BB-905ECE77BCCB}" destId="{1591B636-C474-437D-BBB6-FB884FC3EA2F}" srcOrd="0" destOrd="0" presId="urn:microsoft.com/office/officeart/2005/8/layout/orgChart1"/>
    <dgm:cxn modelId="{362ABC1A-225E-4785-B028-0C1271F97117}" type="presParOf" srcId="{1591B636-C474-437D-BBB6-FB884FC3EA2F}" destId="{C285076B-9C48-4E4C-9F40-4A3AFBABD342}" srcOrd="0" destOrd="0" presId="urn:microsoft.com/office/officeart/2005/8/layout/orgChart1"/>
    <dgm:cxn modelId="{A2B063AF-4392-4909-82AF-4A7F87CA8B73}" type="presParOf" srcId="{1591B636-C474-437D-BBB6-FB884FC3EA2F}" destId="{BE1AC6C2-81BC-4D31-91C5-0573423E77EF}" srcOrd="1" destOrd="0" presId="urn:microsoft.com/office/officeart/2005/8/layout/orgChart1"/>
    <dgm:cxn modelId="{0EE88CFF-20B5-4C3A-9689-EE3C0A5CA9E1}" type="presParOf" srcId="{4F74078F-271E-4749-A2BB-905ECE77BCCB}" destId="{750DA871-FABA-487F-89E6-3B8F8ABE7E93}" srcOrd="1" destOrd="0" presId="urn:microsoft.com/office/officeart/2005/8/layout/orgChart1"/>
    <dgm:cxn modelId="{4F797D11-F238-4628-968B-A25112FD0CD6}" type="presParOf" srcId="{4F74078F-271E-4749-A2BB-905ECE77BCCB}" destId="{08D04B3D-F2EE-4731-9ED3-5CF4FA16917D}" srcOrd="2" destOrd="0" presId="urn:microsoft.com/office/officeart/2005/8/layout/orgChart1"/>
    <dgm:cxn modelId="{F3E5C727-5894-412F-AFCC-9F22249304DA}" type="presParOf" srcId="{0A00771A-3D10-408B-9900-5B7FBF5D81CA}" destId="{38965681-2657-4CDD-901A-9EE53DDE60E4}" srcOrd="2" destOrd="0" presId="urn:microsoft.com/office/officeart/2005/8/layout/orgChart1"/>
    <dgm:cxn modelId="{10EA2389-CEE0-434E-BCFD-ED0C14C342FC}" type="presParOf" srcId="{0A00771A-3D10-408B-9900-5B7FBF5D81CA}" destId="{FF944883-AFAA-4A10-9DE0-4A674420A825}" srcOrd="3" destOrd="0" presId="urn:microsoft.com/office/officeart/2005/8/layout/orgChart1"/>
    <dgm:cxn modelId="{E28B42CF-9A3F-4279-AB51-3C8D7F797062}" type="presParOf" srcId="{FF944883-AFAA-4A10-9DE0-4A674420A825}" destId="{3B5E651C-5035-4307-A58B-6B08B02932F1}" srcOrd="0" destOrd="0" presId="urn:microsoft.com/office/officeart/2005/8/layout/orgChart1"/>
    <dgm:cxn modelId="{FBB7DD28-350E-4F17-84EE-5BC0AD93CCCC}" type="presParOf" srcId="{3B5E651C-5035-4307-A58B-6B08B02932F1}" destId="{CEC55A24-FE93-42DF-93E7-B1E33577660D}" srcOrd="0" destOrd="0" presId="urn:microsoft.com/office/officeart/2005/8/layout/orgChart1"/>
    <dgm:cxn modelId="{0F04DACC-C44D-4275-B54E-E3DA4568C564}" type="presParOf" srcId="{3B5E651C-5035-4307-A58B-6B08B02932F1}" destId="{E6300665-613B-4023-B0BA-062E0090AD11}" srcOrd="1" destOrd="0" presId="urn:microsoft.com/office/officeart/2005/8/layout/orgChart1"/>
    <dgm:cxn modelId="{4CB904DF-755A-4908-8041-245D75D2E9BC}" type="presParOf" srcId="{FF944883-AFAA-4A10-9DE0-4A674420A825}" destId="{E4085393-2265-454A-9F18-E80888E4B1A3}" srcOrd="1" destOrd="0" presId="urn:microsoft.com/office/officeart/2005/8/layout/orgChart1"/>
    <dgm:cxn modelId="{0CA61502-F3FD-4149-B2CC-B8749E132C26}" type="presParOf" srcId="{FF944883-AFAA-4A10-9DE0-4A674420A825}" destId="{7E2C4E5A-77A4-443E-809D-BD3C7232BA86}" srcOrd="2" destOrd="0" presId="urn:microsoft.com/office/officeart/2005/8/layout/orgChart1"/>
    <dgm:cxn modelId="{A0E2C52A-ED7F-42C4-9F8B-0D9ED273705A}" type="presParOf" srcId="{955F4F46-712A-46F8-8893-99C602D552EB}" destId="{B1DE92E9-5170-41BA-A771-0CA44CEC1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A6CC9-2376-4348-8510-225FA3D6B87F}">
      <dsp:nvSpPr>
        <dsp:cNvPr id="0" name=""/>
        <dsp:cNvSpPr/>
      </dsp:nvSpPr>
      <dsp:spPr>
        <a:xfrm rot="10800000">
          <a:off x="1033381" y="28377"/>
          <a:ext cx="3289184" cy="6367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78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Современная школа</a:t>
          </a:r>
          <a:endParaRPr lang="ru-RU" sz="1700" kern="1200" dirty="0"/>
        </a:p>
      </dsp:txBody>
      <dsp:txXfrm rot="10800000">
        <a:off x="1192564" y="28377"/>
        <a:ext cx="3130001" cy="636731"/>
      </dsp:txXfrm>
    </dsp:sp>
    <dsp:sp modelId="{17429451-14BA-4DA9-A0EB-B82C68022982}">
      <dsp:nvSpPr>
        <dsp:cNvPr id="0" name=""/>
        <dsp:cNvSpPr/>
      </dsp:nvSpPr>
      <dsp:spPr>
        <a:xfrm>
          <a:off x="669295" y="947"/>
          <a:ext cx="636731" cy="6367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8F454-9505-4E7D-95AA-234DE1A77612}">
      <dsp:nvSpPr>
        <dsp:cNvPr id="0" name=""/>
        <dsp:cNvSpPr/>
      </dsp:nvSpPr>
      <dsp:spPr>
        <a:xfrm rot="10800000">
          <a:off x="987661" y="827747"/>
          <a:ext cx="3289184" cy="6367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78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Успех каждого ребенка</a:t>
          </a:r>
          <a:endParaRPr lang="ru-RU" sz="1700" kern="1200" dirty="0"/>
        </a:p>
      </dsp:txBody>
      <dsp:txXfrm rot="10800000">
        <a:off x="1146844" y="827747"/>
        <a:ext cx="3130001" cy="636731"/>
      </dsp:txXfrm>
    </dsp:sp>
    <dsp:sp modelId="{86C2D8E4-A0C1-4DB6-9BF8-0C6AA5DCED24}">
      <dsp:nvSpPr>
        <dsp:cNvPr id="0" name=""/>
        <dsp:cNvSpPr/>
      </dsp:nvSpPr>
      <dsp:spPr>
        <a:xfrm>
          <a:off x="669295" y="827747"/>
          <a:ext cx="636731" cy="6367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70CAC-A3C4-419D-8E49-2957DCA6ECFB}">
      <dsp:nvSpPr>
        <dsp:cNvPr id="0" name=""/>
        <dsp:cNvSpPr/>
      </dsp:nvSpPr>
      <dsp:spPr>
        <a:xfrm rot="10800000">
          <a:off x="987661" y="1654547"/>
          <a:ext cx="3289184" cy="6367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78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Современные родители</a:t>
          </a:r>
          <a:endParaRPr lang="ru-RU" sz="1700" kern="1200" dirty="0"/>
        </a:p>
      </dsp:txBody>
      <dsp:txXfrm rot="10800000">
        <a:off x="1146844" y="1654547"/>
        <a:ext cx="3130001" cy="636731"/>
      </dsp:txXfrm>
    </dsp:sp>
    <dsp:sp modelId="{24FC9065-5333-4F32-A7C0-B530B78A4BD9}">
      <dsp:nvSpPr>
        <dsp:cNvPr id="0" name=""/>
        <dsp:cNvSpPr/>
      </dsp:nvSpPr>
      <dsp:spPr>
        <a:xfrm>
          <a:off x="669295" y="1654547"/>
          <a:ext cx="636731" cy="6367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46654-1828-458E-964E-E9163361B662}">
      <dsp:nvSpPr>
        <dsp:cNvPr id="0" name=""/>
        <dsp:cNvSpPr/>
      </dsp:nvSpPr>
      <dsp:spPr>
        <a:xfrm rot="10800000">
          <a:off x="987661" y="2481348"/>
          <a:ext cx="3289184" cy="6367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78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Цифровая образовательная среда</a:t>
          </a:r>
          <a:endParaRPr lang="ru-RU" sz="1700" kern="1200" dirty="0"/>
        </a:p>
      </dsp:txBody>
      <dsp:txXfrm rot="10800000">
        <a:off x="1146844" y="2481348"/>
        <a:ext cx="3130001" cy="636731"/>
      </dsp:txXfrm>
    </dsp:sp>
    <dsp:sp modelId="{5A49FA3F-B591-41EF-B5D5-638DF409D469}">
      <dsp:nvSpPr>
        <dsp:cNvPr id="0" name=""/>
        <dsp:cNvSpPr/>
      </dsp:nvSpPr>
      <dsp:spPr>
        <a:xfrm>
          <a:off x="669295" y="2481348"/>
          <a:ext cx="636731" cy="6367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EF5B5-DDB1-4CA5-8860-5E7E16AF0ACD}">
      <dsp:nvSpPr>
        <dsp:cNvPr id="0" name=""/>
        <dsp:cNvSpPr/>
      </dsp:nvSpPr>
      <dsp:spPr>
        <a:xfrm rot="10800000">
          <a:off x="987661" y="3308148"/>
          <a:ext cx="3289184" cy="6367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78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Учитель будущего</a:t>
          </a:r>
          <a:endParaRPr lang="ru-RU" sz="1700" kern="1200" dirty="0"/>
        </a:p>
      </dsp:txBody>
      <dsp:txXfrm rot="10800000">
        <a:off x="1146844" y="3308148"/>
        <a:ext cx="3130001" cy="636731"/>
      </dsp:txXfrm>
    </dsp:sp>
    <dsp:sp modelId="{1F5CFD6E-E16F-4485-9556-5BE454F93034}">
      <dsp:nvSpPr>
        <dsp:cNvPr id="0" name=""/>
        <dsp:cNvSpPr/>
      </dsp:nvSpPr>
      <dsp:spPr>
        <a:xfrm>
          <a:off x="669295" y="3308148"/>
          <a:ext cx="636731" cy="6367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A6CC9-2376-4348-8510-225FA3D6B87F}">
      <dsp:nvSpPr>
        <dsp:cNvPr id="0" name=""/>
        <dsp:cNvSpPr/>
      </dsp:nvSpPr>
      <dsp:spPr>
        <a:xfrm rot="10800000">
          <a:off x="1033381" y="28377"/>
          <a:ext cx="3289184" cy="6367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78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Молодые профессионалы</a:t>
          </a:r>
          <a:endParaRPr lang="ru-RU" sz="1600" kern="1200" dirty="0"/>
        </a:p>
      </dsp:txBody>
      <dsp:txXfrm rot="10800000">
        <a:off x="1192564" y="28377"/>
        <a:ext cx="3130001" cy="636731"/>
      </dsp:txXfrm>
    </dsp:sp>
    <dsp:sp modelId="{17429451-14BA-4DA9-A0EB-B82C68022982}">
      <dsp:nvSpPr>
        <dsp:cNvPr id="0" name=""/>
        <dsp:cNvSpPr/>
      </dsp:nvSpPr>
      <dsp:spPr>
        <a:xfrm>
          <a:off x="669295" y="947"/>
          <a:ext cx="636731" cy="6367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8F454-9505-4E7D-95AA-234DE1A77612}">
      <dsp:nvSpPr>
        <dsp:cNvPr id="0" name=""/>
        <dsp:cNvSpPr/>
      </dsp:nvSpPr>
      <dsp:spPr>
        <a:xfrm rot="10800000">
          <a:off x="987661" y="827747"/>
          <a:ext cx="3289184" cy="6367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78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Новые возможности каждого</a:t>
          </a:r>
          <a:endParaRPr lang="ru-RU" sz="1600" kern="1200" dirty="0"/>
        </a:p>
      </dsp:txBody>
      <dsp:txXfrm rot="10800000">
        <a:off x="1146844" y="827747"/>
        <a:ext cx="3130001" cy="636731"/>
      </dsp:txXfrm>
    </dsp:sp>
    <dsp:sp modelId="{86C2D8E4-A0C1-4DB6-9BF8-0C6AA5DCED24}">
      <dsp:nvSpPr>
        <dsp:cNvPr id="0" name=""/>
        <dsp:cNvSpPr/>
      </dsp:nvSpPr>
      <dsp:spPr>
        <a:xfrm>
          <a:off x="669295" y="827747"/>
          <a:ext cx="636731" cy="6367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70CAC-A3C4-419D-8E49-2957DCA6ECFB}">
      <dsp:nvSpPr>
        <dsp:cNvPr id="0" name=""/>
        <dsp:cNvSpPr/>
      </dsp:nvSpPr>
      <dsp:spPr>
        <a:xfrm rot="10800000">
          <a:off x="987661" y="1654547"/>
          <a:ext cx="3289184" cy="6367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78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Социальные лифты</a:t>
          </a:r>
          <a:endParaRPr lang="ru-RU" sz="1600" kern="1200" dirty="0"/>
        </a:p>
      </dsp:txBody>
      <dsp:txXfrm rot="10800000">
        <a:off x="1146844" y="1654547"/>
        <a:ext cx="3130001" cy="636731"/>
      </dsp:txXfrm>
    </dsp:sp>
    <dsp:sp modelId="{24FC9065-5333-4F32-A7C0-B530B78A4BD9}">
      <dsp:nvSpPr>
        <dsp:cNvPr id="0" name=""/>
        <dsp:cNvSpPr/>
      </dsp:nvSpPr>
      <dsp:spPr>
        <a:xfrm>
          <a:off x="669295" y="1654547"/>
          <a:ext cx="636731" cy="6367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46654-1828-458E-964E-E9163361B662}">
      <dsp:nvSpPr>
        <dsp:cNvPr id="0" name=""/>
        <dsp:cNvSpPr/>
      </dsp:nvSpPr>
      <dsp:spPr>
        <a:xfrm rot="10800000">
          <a:off x="987661" y="2481348"/>
          <a:ext cx="3289184" cy="6367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78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активность</a:t>
          </a:r>
          <a:endParaRPr lang="ru-RU" sz="1600" kern="1200" dirty="0"/>
        </a:p>
      </dsp:txBody>
      <dsp:txXfrm rot="10800000">
        <a:off x="1146844" y="2481348"/>
        <a:ext cx="3130001" cy="636731"/>
      </dsp:txXfrm>
    </dsp:sp>
    <dsp:sp modelId="{5A49FA3F-B591-41EF-B5D5-638DF409D469}">
      <dsp:nvSpPr>
        <dsp:cNvPr id="0" name=""/>
        <dsp:cNvSpPr/>
      </dsp:nvSpPr>
      <dsp:spPr>
        <a:xfrm>
          <a:off x="669295" y="2481348"/>
          <a:ext cx="636731" cy="6367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52B00-C228-457E-B73E-A1DC75E64365}">
      <dsp:nvSpPr>
        <dsp:cNvPr id="0" name=""/>
        <dsp:cNvSpPr/>
      </dsp:nvSpPr>
      <dsp:spPr>
        <a:xfrm rot="10800000">
          <a:off x="987661" y="3308148"/>
          <a:ext cx="3289184" cy="6367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78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ВУЗы как центры пространства создания инноваций</a:t>
          </a:r>
          <a:endParaRPr lang="ru-RU" sz="1600" kern="1200" dirty="0"/>
        </a:p>
      </dsp:txBody>
      <dsp:txXfrm rot="10800000">
        <a:off x="1146844" y="3308148"/>
        <a:ext cx="3130001" cy="636731"/>
      </dsp:txXfrm>
    </dsp:sp>
    <dsp:sp modelId="{7609355F-A718-4162-9EFB-82A44D15DE86}">
      <dsp:nvSpPr>
        <dsp:cNvPr id="0" name=""/>
        <dsp:cNvSpPr/>
      </dsp:nvSpPr>
      <dsp:spPr>
        <a:xfrm>
          <a:off x="669295" y="3308148"/>
          <a:ext cx="636731" cy="6367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65681-2657-4CDD-901A-9EE53DDE60E4}">
      <dsp:nvSpPr>
        <dsp:cNvPr id="0" name=""/>
        <dsp:cNvSpPr/>
      </dsp:nvSpPr>
      <dsp:spPr>
        <a:xfrm>
          <a:off x="2861550" y="1904811"/>
          <a:ext cx="1550928" cy="54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57"/>
              </a:lnTo>
              <a:lnTo>
                <a:pt x="1550928" y="270857"/>
              </a:lnTo>
              <a:lnTo>
                <a:pt x="1550928" y="5417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F5E65-95B9-426D-B3D0-6224249DC21D}">
      <dsp:nvSpPr>
        <dsp:cNvPr id="0" name=""/>
        <dsp:cNvSpPr/>
      </dsp:nvSpPr>
      <dsp:spPr>
        <a:xfrm>
          <a:off x="1291171" y="1904811"/>
          <a:ext cx="1570378" cy="541714"/>
        </a:xfrm>
        <a:custGeom>
          <a:avLst/>
          <a:gdLst/>
          <a:ahLst/>
          <a:cxnLst/>
          <a:rect l="0" t="0" r="0" b="0"/>
          <a:pathLst>
            <a:path>
              <a:moveTo>
                <a:pt x="1570378" y="0"/>
              </a:moveTo>
              <a:lnTo>
                <a:pt x="1570378" y="270857"/>
              </a:lnTo>
              <a:lnTo>
                <a:pt x="0" y="270857"/>
              </a:lnTo>
              <a:lnTo>
                <a:pt x="0" y="5417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D91C0-9038-4FEF-B108-1D59EC965802}">
      <dsp:nvSpPr>
        <dsp:cNvPr id="0" name=""/>
        <dsp:cNvSpPr/>
      </dsp:nvSpPr>
      <dsp:spPr>
        <a:xfrm>
          <a:off x="1571753" y="615015"/>
          <a:ext cx="2579593" cy="1289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Система управления качеством образования</a:t>
          </a:r>
          <a:endParaRPr lang="ru-RU" sz="2200" kern="1200" dirty="0"/>
        </a:p>
      </dsp:txBody>
      <dsp:txXfrm>
        <a:off x="1571753" y="615015"/>
        <a:ext cx="2579593" cy="1289796"/>
      </dsp:txXfrm>
    </dsp:sp>
    <dsp:sp modelId="{C285076B-9C48-4E4C-9F40-4A3AFBABD342}">
      <dsp:nvSpPr>
        <dsp:cNvPr id="0" name=""/>
        <dsp:cNvSpPr/>
      </dsp:nvSpPr>
      <dsp:spPr>
        <a:xfrm>
          <a:off x="1375" y="2446526"/>
          <a:ext cx="2579593" cy="1289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Механизмы управления КО</a:t>
          </a:r>
          <a:endParaRPr lang="ru-RU" sz="2200" kern="1200" dirty="0"/>
        </a:p>
      </dsp:txBody>
      <dsp:txXfrm>
        <a:off x="1375" y="2446526"/>
        <a:ext cx="2579593" cy="1289796"/>
      </dsp:txXfrm>
    </dsp:sp>
    <dsp:sp modelId="{CEC55A24-FE93-42DF-93E7-B1E33577660D}">
      <dsp:nvSpPr>
        <dsp:cNvPr id="0" name=""/>
        <dsp:cNvSpPr/>
      </dsp:nvSpPr>
      <dsp:spPr>
        <a:xfrm>
          <a:off x="3122682" y="2446526"/>
          <a:ext cx="2579593" cy="1289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Механизмы повышения КО</a:t>
          </a:r>
          <a:endParaRPr lang="ru-RU" sz="2200" kern="1200" dirty="0"/>
        </a:p>
      </dsp:txBody>
      <dsp:txXfrm>
        <a:off x="3122682" y="2446526"/>
        <a:ext cx="2579593" cy="1289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65681-2657-4CDD-901A-9EE53DDE60E4}">
      <dsp:nvSpPr>
        <dsp:cNvPr id="0" name=""/>
        <dsp:cNvSpPr/>
      </dsp:nvSpPr>
      <dsp:spPr>
        <a:xfrm>
          <a:off x="2861550" y="1904811"/>
          <a:ext cx="1550928" cy="54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57"/>
              </a:lnTo>
              <a:lnTo>
                <a:pt x="1550928" y="270857"/>
              </a:lnTo>
              <a:lnTo>
                <a:pt x="1550928" y="5417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F5E65-95B9-426D-B3D0-6224249DC21D}">
      <dsp:nvSpPr>
        <dsp:cNvPr id="0" name=""/>
        <dsp:cNvSpPr/>
      </dsp:nvSpPr>
      <dsp:spPr>
        <a:xfrm>
          <a:off x="1291171" y="1904811"/>
          <a:ext cx="1570378" cy="541714"/>
        </a:xfrm>
        <a:custGeom>
          <a:avLst/>
          <a:gdLst/>
          <a:ahLst/>
          <a:cxnLst/>
          <a:rect l="0" t="0" r="0" b="0"/>
          <a:pathLst>
            <a:path>
              <a:moveTo>
                <a:pt x="1570378" y="0"/>
              </a:moveTo>
              <a:lnTo>
                <a:pt x="1570378" y="270857"/>
              </a:lnTo>
              <a:lnTo>
                <a:pt x="0" y="270857"/>
              </a:lnTo>
              <a:lnTo>
                <a:pt x="0" y="5417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D91C0-9038-4FEF-B108-1D59EC965802}">
      <dsp:nvSpPr>
        <dsp:cNvPr id="0" name=""/>
        <dsp:cNvSpPr/>
      </dsp:nvSpPr>
      <dsp:spPr>
        <a:xfrm>
          <a:off x="1571753" y="615015"/>
          <a:ext cx="2579593" cy="1289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Качество</a:t>
          </a:r>
          <a:endParaRPr lang="ru-RU" sz="2300" kern="1200" dirty="0"/>
        </a:p>
      </dsp:txBody>
      <dsp:txXfrm>
        <a:off x="1571753" y="615015"/>
        <a:ext cx="2579593" cy="1289796"/>
      </dsp:txXfrm>
    </dsp:sp>
    <dsp:sp modelId="{C285076B-9C48-4E4C-9F40-4A3AFBABD342}">
      <dsp:nvSpPr>
        <dsp:cNvPr id="0" name=""/>
        <dsp:cNvSpPr/>
      </dsp:nvSpPr>
      <dsp:spPr>
        <a:xfrm>
          <a:off x="1375" y="2446526"/>
          <a:ext cx="2579593" cy="1289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Как характеристика (что измеряем)</a:t>
          </a:r>
          <a:endParaRPr lang="ru-RU" sz="2300" kern="1200" dirty="0"/>
        </a:p>
      </dsp:txBody>
      <dsp:txXfrm>
        <a:off x="1375" y="2446526"/>
        <a:ext cx="2579593" cy="1289796"/>
      </dsp:txXfrm>
    </dsp:sp>
    <dsp:sp modelId="{CEC55A24-FE93-42DF-93E7-B1E33577660D}">
      <dsp:nvSpPr>
        <dsp:cNvPr id="0" name=""/>
        <dsp:cNvSpPr/>
      </dsp:nvSpPr>
      <dsp:spPr>
        <a:xfrm>
          <a:off x="3122682" y="2446526"/>
          <a:ext cx="2579593" cy="1289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Как уровень соответствия заказу (как измеряем)</a:t>
          </a:r>
          <a:endParaRPr lang="ru-RU" sz="2300" kern="1200" dirty="0"/>
        </a:p>
      </dsp:txBody>
      <dsp:txXfrm>
        <a:off x="3122682" y="2446526"/>
        <a:ext cx="2579593" cy="1289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1513A-35D9-46F7-B105-9496426FA38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01650-CE7E-4BB9-A71B-EB5E50EA2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7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650-CE7E-4BB9-A71B-EB5E50EA23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9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650-CE7E-4BB9-A71B-EB5E50EA23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2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650-CE7E-4BB9-A71B-EB5E50EA23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0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650-CE7E-4BB9-A71B-EB5E50EA23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650-CE7E-4BB9-A71B-EB5E50EA23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9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650-CE7E-4BB9-A71B-EB5E50EA23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9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Tx/>
              <a:buChar char="-"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650-CE7E-4BB9-A71B-EB5E50EA23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6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Tx/>
              <a:buChar char="-"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650-CE7E-4BB9-A71B-EB5E50EA23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9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650-CE7E-4BB9-A71B-EB5E50EA23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67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650-CE7E-4BB9-A71B-EB5E50EA23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3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3D5091-EE29-46CA-9D21-DEFBFC05C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8FA2150-453A-40A3-A46E-A3F540430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987BE2-3EC4-4082-B92C-F0D926F1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F397-3761-4A1E-956A-9681AAE3CCE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39DD9E-E0AF-497C-A245-64091FA5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FC00B4-ACAA-4641-9ACB-C4BEB807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C7A-FA05-4CA0-8D93-C673CA6C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8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6E75FA-ABDB-4982-AA5F-B1373F9B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68A62C7-9F40-45B3-9747-135E72207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80B8B6-FA68-4338-8E58-BA8BDBAF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F397-3761-4A1E-956A-9681AAE3CCE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625623-C2AB-46D8-9015-49924ACD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45774A-C9CB-4C15-B741-94D62803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C7A-FA05-4CA0-8D93-C673CA6C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7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672271F-7D4E-4528-BEC2-F564702AE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B936319-AB58-48E1-8C55-B195BD868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192D7B-875C-4C87-9D0A-E6543A98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F397-3761-4A1E-956A-9681AAE3CCE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3DDBDA-5D0D-44DE-8C50-ACB287EC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350C08-5F2C-4F74-B39F-F915EC9D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C7A-FA05-4CA0-8D93-C673CA6C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7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31800E-FE7F-4A15-9C22-203B40EF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B797C3-72B4-4D1B-A453-6358E6990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E78B25-4560-4CB8-A23B-7AF76565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F397-3761-4A1E-956A-9681AAE3CCE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54B24A-9858-4B52-B4B4-9508CA4F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005CF9-12C2-4DDC-8108-CDFB7153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C7A-FA05-4CA0-8D93-C673CA6C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6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7E0D78-9585-416C-8418-5FB88D11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1D623E-E3E3-45F0-AE51-2368B3D2C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030AEC-8DFF-4BAF-8526-BDCACF1B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F397-3761-4A1E-956A-9681AAE3CCE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C0C0E7-A072-4103-814C-48611F27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6C6ADB-5D73-49C2-BEAD-A5B0DFB9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C7A-FA05-4CA0-8D93-C673CA6C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9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ADBA4B-EFDD-4EA1-845D-69909481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559D21-7983-4642-8BF3-FC28B9D3B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A902F69-6E65-4CA8-BC50-32A1FE45A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DAB5703-5275-4154-BFC5-AF3EAB11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F397-3761-4A1E-956A-9681AAE3CCE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3DBA35-7794-4FC2-BBF4-8AC2E8FF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3874C43-BFB1-4374-96DF-E489DC58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C7A-FA05-4CA0-8D93-C673CA6C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5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3F4780-0341-4494-BA36-8171373A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EF9524-5F59-4710-AAB9-6C695B1E8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94E8E3F-B427-4352-9D67-0D7BACBDB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4451B37-4CEC-487C-B1C7-0811D1DAE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A2B086-BB99-486D-9CD4-8706E2BAC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E136DB2-1640-4DB3-9496-CC0BD186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F397-3761-4A1E-956A-9681AAE3CCE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BA62E25-30CE-487A-9492-71FA140A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4DC0556-6849-4FFA-9BF8-B5876673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C7A-FA05-4CA0-8D93-C673CA6C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D470F6-B2F9-44A8-8C42-2D7E52BA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ED550A3-A144-4609-A80C-52E70A0C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F397-3761-4A1E-956A-9681AAE3CCE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2FAC013-F902-48DE-9113-31A45F7E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725E0C9-175E-414E-8FA2-B6321E6C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C7A-FA05-4CA0-8D93-C673CA6C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2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E8707B8-A3B0-4E37-83AD-FA692522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F397-3761-4A1E-956A-9681AAE3CCE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A5D2453-1905-444A-9A16-8C68BDA7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A9FBDBF-E20B-4B92-83CD-D6577FB5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C7A-FA05-4CA0-8D93-C673CA6C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9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D82AA0-CDBC-4AEB-8B13-6FC51134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69CED1-D649-4F66-8C6C-C94E04F96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5CCBE6D-8A39-4359-961D-88B42D778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41128D8-744A-4C4F-AB32-45F3BE25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F397-3761-4A1E-956A-9681AAE3CCE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4EFF8B-AE0B-4A2A-A52F-82D0AF55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47E4BA-3D4E-4399-B3C3-61F29661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C7A-FA05-4CA0-8D93-C673CA6C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2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DDB57C-3874-41D4-9D67-50DBD1C9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04743D2-209E-4AE0-8E3B-F542BF1BE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0176E61-183C-4F1C-BBFB-32C9423DF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18BD3C-D0A1-462D-950E-7640677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F397-3761-4A1E-956A-9681AAE3CCE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DD35B90-053E-4537-BF35-CA5B7E10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C57ABC3-C99A-42B7-B8CA-49A8B8A9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6C7A-FA05-4CA0-8D93-C673CA6C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8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A4C93D-7787-4BA2-9D80-F0CF0676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9B7E549-3697-4E67-9CB2-3B4B771B6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1E96DE-E77E-4BEA-B52E-973E10C5E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5F397-3761-4A1E-956A-9681AAE3CCE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2DF980-4A5C-4B70-8E2F-80947B9B2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9B00A4-BEAF-4792-9354-9EBB6E82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6C7A-FA05-4CA0-8D93-C673CA6C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1obraz.ru/#/document/16/41172/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906A72-DDFC-4915-AE7D-2A151CD49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7272" y="145154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pc="-1" dirty="0" smtClean="0">
                <a:solidFill>
                  <a:srgbClr val="000000"/>
                </a:solidFill>
                <a:latin typeface="Arial Narrow"/>
              </a:rPr>
              <a:t/>
            </a:r>
            <a:br>
              <a:rPr lang="ru-RU" spc="-1" dirty="0" smtClean="0">
                <a:solidFill>
                  <a:srgbClr val="000000"/>
                </a:solidFill>
                <a:latin typeface="Arial Narrow"/>
              </a:rPr>
            </a:br>
            <a:r>
              <a:rPr lang="ru-RU" b="1" dirty="0" smtClean="0">
                <a:solidFill>
                  <a:schemeClr val="accent1"/>
                </a:solidFill>
              </a:rPr>
              <a:t>Современные </a:t>
            </a:r>
            <a:r>
              <a:rPr lang="ru-RU" b="1" dirty="0">
                <a:solidFill>
                  <a:schemeClr val="accent1"/>
                </a:solidFill>
              </a:rPr>
              <a:t>тенденции в оценке качества </a:t>
            </a:r>
            <a:r>
              <a:rPr lang="ru-RU" b="1" dirty="0" smtClean="0">
                <a:solidFill>
                  <a:schemeClr val="accent1"/>
                </a:solidFill>
              </a:rPr>
              <a:t>образования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0A9CC51-4656-4765-97DC-A10D62BBE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7272" y="4068382"/>
            <a:ext cx="9144000" cy="1655762"/>
          </a:xfrm>
        </p:spPr>
        <p:txBody>
          <a:bodyPr>
            <a:normAutofit/>
          </a:bodyPr>
          <a:lstStyle/>
          <a:p>
            <a:pPr algn="r">
              <a:spcBef>
                <a:spcPts val="751"/>
              </a:spcBef>
              <a:tabLst>
                <a:tab pos="0" algn="l"/>
              </a:tabLst>
            </a:pPr>
            <a:r>
              <a:rPr lang="ru-RU" spc="-1" dirty="0" smtClean="0">
                <a:solidFill>
                  <a:schemeClr val="accent1"/>
                </a:solidFill>
                <a:latin typeface="Arial Narrow"/>
                <a:ea typeface="DejaVu Sans"/>
              </a:rPr>
              <a:t>. Романова Татьяна Дмитриевна</a:t>
            </a:r>
            <a:endParaRPr lang="ru-RU" spc="-1" dirty="0">
              <a:solidFill>
                <a:schemeClr val="accent1"/>
              </a:solidFill>
              <a:latin typeface="Arial"/>
            </a:endParaRPr>
          </a:p>
          <a:p>
            <a:pPr algn="r">
              <a:spcBef>
                <a:spcPts val="751"/>
              </a:spcBef>
              <a:tabLst>
                <a:tab pos="0" algn="l"/>
              </a:tabLst>
            </a:pPr>
            <a:r>
              <a:rPr lang="ru-RU" spc="-1" dirty="0" smtClean="0">
                <a:solidFill>
                  <a:schemeClr val="accent1"/>
                </a:solidFill>
                <a:latin typeface="Arial Narrow"/>
                <a:ea typeface="DejaVu Sans"/>
              </a:rPr>
              <a:t>Заслуженный учитель РФ</a:t>
            </a:r>
          </a:p>
          <a:p>
            <a:pPr algn="r"/>
            <a:r>
              <a:rPr lang="ru-RU" spc="-1" dirty="0" smtClean="0">
                <a:solidFill>
                  <a:schemeClr val="accent1"/>
                </a:solidFill>
                <a:latin typeface="Arial Narrow"/>
                <a:ea typeface="DejaVu Sans"/>
              </a:rPr>
              <a:t>Доцент </a:t>
            </a:r>
            <a:r>
              <a:rPr lang="ru-RU" dirty="0">
                <a:solidFill>
                  <a:schemeClr val="accent1"/>
                </a:solidFill>
              </a:rPr>
              <a:t>ГБОУ ДПО ПОИПКРО (ЦНППМ ПО)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536" y="33338"/>
            <a:ext cx="12446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0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808" y="1"/>
            <a:ext cx="9460992" cy="837630"/>
          </a:xfrm>
        </p:spPr>
        <p:txBody>
          <a:bodyPr/>
          <a:lstStyle/>
          <a:p>
            <a:pPr algn="ctr"/>
            <a:r>
              <a:rPr lang="ru-RU" dirty="0"/>
              <a:t>Управленческий цикл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8648" y="651224"/>
            <a:ext cx="7653528" cy="60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94" y="0"/>
            <a:ext cx="10125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7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192" y="99949"/>
            <a:ext cx="10515600" cy="1325563"/>
          </a:xfrm>
        </p:spPr>
        <p:txBody>
          <a:bodyPr/>
          <a:lstStyle/>
          <a:p>
            <a:r>
              <a:rPr lang="ru-RU" dirty="0"/>
              <a:t>Управления качеством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458069"/>
              </p:ext>
            </p:extLst>
          </p:nvPr>
        </p:nvGraphicFramePr>
        <p:xfrm>
          <a:off x="1917192" y="527955"/>
          <a:ext cx="57036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747239"/>
              </p:ext>
            </p:extLst>
          </p:nvPr>
        </p:nvGraphicFramePr>
        <p:xfrm>
          <a:off x="6310042" y="2403821"/>
          <a:ext cx="57036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8528" y="6211669"/>
            <a:ext cx="1006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Задача оценки качества образования – стимулирование развития образования, а не наказание за результат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710" y="365125"/>
            <a:ext cx="9486089" cy="1325563"/>
          </a:xfrm>
        </p:spPr>
        <p:txBody>
          <a:bodyPr/>
          <a:lstStyle/>
          <a:p>
            <a:pPr algn="ctr"/>
            <a:r>
              <a:rPr lang="ru-RU" dirty="0"/>
              <a:t>Интерпретация результатов оценочных процедур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710" y="1825625"/>
            <a:ext cx="948609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Анализ и интерпретация результатов оценочной процедуры </a:t>
            </a:r>
            <a:r>
              <a:rPr lang="ru-RU" dirty="0" smtClean="0"/>
              <a:t>определяется: запросами </a:t>
            </a:r>
            <a:r>
              <a:rPr lang="ru-RU" dirty="0"/>
              <a:t>группы потенциальных </a:t>
            </a:r>
            <a:r>
              <a:rPr lang="ru-RU" dirty="0" smtClean="0"/>
              <a:t>пользователей и доступными </a:t>
            </a:r>
            <a:r>
              <a:rPr lang="ru-RU" dirty="0"/>
              <a:t>источниками данных. </a:t>
            </a:r>
            <a:endParaRPr lang="ru-RU" dirty="0" smtClean="0"/>
          </a:p>
          <a:p>
            <a:r>
              <a:rPr lang="ru-RU" dirty="0" smtClean="0"/>
              <a:t>Адресная аналитика направлена представителей конкретной группы пользователей (педагогический коллектив, родительская общественность и т.д.).</a:t>
            </a:r>
          </a:p>
          <a:p>
            <a:r>
              <a:rPr lang="ru-RU" dirty="0" smtClean="0"/>
              <a:t> </a:t>
            </a:r>
            <a:r>
              <a:rPr lang="ru-RU" dirty="0"/>
              <a:t>Для каждой группы пользователей необходимо применять особую модель анализа и интерпретации результатов оценочной процедуры и свою систему ключевых показателей. </a:t>
            </a:r>
          </a:p>
        </p:txBody>
      </p:sp>
    </p:spTree>
    <p:extLst>
      <p:ext uri="{BB962C8B-B14F-4D97-AF65-F5344CB8AC3E}">
        <p14:creationId xmlns:p14="http://schemas.microsoft.com/office/powerpoint/2010/main" val="19915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9" y="0"/>
            <a:ext cx="9655629" cy="61458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Треки (траектории) развития системы мониторинга </a:t>
            </a:r>
            <a:r>
              <a:rPr lang="ru-RU" sz="2800" dirty="0" smtClean="0"/>
              <a:t>качества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6751" y="614589"/>
            <a:ext cx="9741159" cy="61314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НОО, ООО, СОО:</a:t>
            </a:r>
          </a:p>
          <a:p>
            <a:pPr marL="0" indent="0">
              <a:buNone/>
            </a:pPr>
            <a:r>
              <a:rPr lang="ru-RU" i="1" u="sng" dirty="0" smtClean="0"/>
              <a:t> Задача (пример) </a:t>
            </a:r>
            <a:r>
              <a:rPr lang="ru-RU" dirty="0"/>
              <a:t>Оценка ключевых характеристик качества подготовки </a:t>
            </a:r>
            <a:r>
              <a:rPr lang="ru-RU" dirty="0" smtClean="0"/>
              <a:t>обучающихся:</a:t>
            </a:r>
            <a:endParaRPr lang="ru-RU" i="1" u="sng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по соответствию уровня подготовки обучающихся требованиям ФГОС (НОО, ООО, СОО);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по оценке функциональной грамотности;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по популяризации материалов исследований качества образования, проводимых на национальном уровне (</a:t>
            </a:r>
            <a:r>
              <a:rPr lang="ru-RU" dirty="0" smtClean="0"/>
              <a:t>НИКО, ВПР).</a:t>
            </a:r>
          </a:p>
          <a:p>
            <a:pPr marL="0" indent="0">
              <a:buNone/>
            </a:pPr>
            <a:r>
              <a:rPr lang="ru-RU" i="1" u="sng" dirty="0" smtClean="0"/>
              <a:t>Показатели (пример):</a:t>
            </a:r>
          </a:p>
          <a:p>
            <a:pPr>
              <a:buFontTx/>
              <a:buChar char="-"/>
            </a:pPr>
            <a:r>
              <a:rPr lang="ru-RU" dirty="0" smtClean="0"/>
              <a:t>по </a:t>
            </a:r>
            <a:r>
              <a:rPr lang="ru-RU" dirty="0"/>
              <a:t>выявлению уровня подготовки обучающихся НОО, ООО, СОО (базовый уровень/минимальный уровень </a:t>
            </a:r>
            <a:r>
              <a:rPr lang="ru-RU" dirty="0" smtClean="0"/>
              <a:t>подготовки; уровень </a:t>
            </a:r>
            <a:r>
              <a:rPr lang="ru-RU" dirty="0"/>
              <a:t>выше базового/высокий уровень подготовки</a:t>
            </a:r>
            <a:r>
              <a:rPr lang="ru-RU" dirty="0" smtClean="0"/>
              <a:t>);</a:t>
            </a:r>
          </a:p>
          <a:p>
            <a:pPr>
              <a:buFontTx/>
              <a:buChar char="-"/>
            </a:pPr>
            <a:r>
              <a:rPr lang="ru-RU" dirty="0" smtClean="0"/>
              <a:t> по </a:t>
            </a:r>
            <a:r>
              <a:rPr lang="ru-RU" dirty="0"/>
              <a:t>выявлению уровня сформированности </a:t>
            </a:r>
            <a:r>
              <a:rPr lang="ru-RU" dirty="0" err="1"/>
              <a:t>метапредметных</a:t>
            </a:r>
            <a:r>
              <a:rPr lang="ru-RU" dirty="0"/>
              <a:t> </a:t>
            </a:r>
            <a:r>
              <a:rPr lang="ru-RU" dirty="0" smtClean="0"/>
              <a:t>результатов;</a:t>
            </a:r>
          </a:p>
          <a:p>
            <a:pPr>
              <a:buFontTx/>
              <a:buChar char="-"/>
            </a:pPr>
            <a:r>
              <a:rPr lang="ru-RU" dirty="0" smtClean="0"/>
              <a:t>по </a:t>
            </a:r>
            <a:r>
              <a:rPr lang="ru-RU" dirty="0"/>
              <a:t>оценке функциональной </a:t>
            </a:r>
            <a:r>
              <a:rPr lang="ru-RU" dirty="0" smtClean="0"/>
              <a:t>грамотности.</a:t>
            </a:r>
          </a:p>
          <a:p>
            <a:pPr marL="0" indent="0">
              <a:buNone/>
            </a:pPr>
            <a:r>
              <a:rPr lang="ru-RU" i="1" u="sng" dirty="0" smtClean="0"/>
              <a:t>Управленческие </a:t>
            </a:r>
            <a:r>
              <a:rPr lang="ru-RU" i="1" u="sng" dirty="0"/>
              <a:t>решения</a:t>
            </a:r>
            <a:r>
              <a:rPr lang="ru-RU" i="1" u="sng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dirty="0"/>
              <a:t>примерной программы </a:t>
            </a:r>
            <a:r>
              <a:rPr lang="ru-RU" dirty="0" err="1"/>
              <a:t>антирисковых</a:t>
            </a:r>
            <a:r>
              <a:rPr lang="ru-RU" dirty="0"/>
              <a:t> мер профилактики учебной </a:t>
            </a:r>
            <a:r>
              <a:rPr lang="ru-RU" dirty="0" err="1"/>
              <a:t>неуспешности</a:t>
            </a:r>
            <a:r>
              <a:rPr lang="ru-RU" dirty="0"/>
              <a:t> (для ОО</a:t>
            </a:r>
            <a:r>
              <a:rPr lang="ru-RU" dirty="0" smtClean="0"/>
              <a:t>);</a:t>
            </a:r>
          </a:p>
          <a:p>
            <a:pPr>
              <a:buFontTx/>
              <a:buChar char="-"/>
            </a:pPr>
            <a:r>
              <a:rPr lang="ru-RU" dirty="0" smtClean="0"/>
              <a:t>проведение </a:t>
            </a:r>
            <a:r>
              <a:rPr lang="ru-RU" dirty="0"/>
              <a:t>мероприятий для родителей (законных представителей) по вовлечению в профилактику учебной </a:t>
            </a:r>
            <a:r>
              <a:rPr lang="ru-RU" dirty="0" err="1"/>
              <a:t>неуспешности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dirty="0"/>
              <a:t>примерных технологических карт педагогической программы работы со слабоуспевающими и неуспевающими </a:t>
            </a:r>
            <a:r>
              <a:rPr lang="ru-RU" dirty="0" smtClean="0"/>
              <a:t>учащимися;</a:t>
            </a:r>
          </a:p>
          <a:p>
            <a:pPr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dirty="0"/>
              <a:t>и реализация адресных образовательных программ по работе с обучающимися с трудностями в обучении на основе результатов оценочных </a:t>
            </a:r>
            <a:r>
              <a:rPr lang="ru-RU" dirty="0" smtClean="0"/>
              <a:t>процедур;</a:t>
            </a:r>
          </a:p>
          <a:p>
            <a:pPr>
              <a:buFontTx/>
              <a:buChar char="-"/>
            </a:pPr>
            <a:r>
              <a:rPr lang="ru-RU" dirty="0" smtClean="0"/>
              <a:t>организация </a:t>
            </a:r>
            <a:r>
              <a:rPr lang="ru-RU" dirty="0" err="1"/>
              <a:t>тьюторской</a:t>
            </a:r>
            <a:r>
              <a:rPr lang="ru-RU" dirty="0"/>
              <a:t> поддержки обучающихся для ликвидации учебных дефицитов.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38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9" y="0"/>
            <a:ext cx="9655629" cy="61458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Треки (траектории) развития системы мониторинга </a:t>
            </a:r>
            <a:r>
              <a:rPr lang="ru-RU" sz="2800" dirty="0" smtClean="0"/>
              <a:t>качества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0725" y="969151"/>
            <a:ext cx="9525001" cy="57862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ДО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i="1" u="sng" dirty="0" smtClean="0"/>
              <a:t> Задача (пример): </a:t>
            </a:r>
          </a:p>
          <a:p>
            <a:pPr marL="0" indent="0">
              <a:buNone/>
            </a:pPr>
            <a:r>
              <a:rPr lang="ru-RU" dirty="0" smtClean="0"/>
              <a:t>создание </a:t>
            </a:r>
            <a:r>
              <a:rPr lang="ru-RU" dirty="0"/>
              <a:t>современных условий в ДОО (развивающей </a:t>
            </a:r>
            <a:r>
              <a:rPr lang="ru-RU" dirty="0" smtClean="0"/>
              <a:t>предметно-пространственной </a:t>
            </a:r>
            <a:r>
              <a:rPr lang="ru-RU" dirty="0"/>
              <a:t>среды, кадровых, психолого-педагогических условий; условий, обеспечивающих здоровье, безопасность воспитанников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i="1" u="sng" dirty="0" smtClean="0"/>
              <a:t>Показатели (пример):</a:t>
            </a:r>
          </a:p>
          <a:p>
            <a:pPr>
              <a:buFontTx/>
              <a:buChar char="-"/>
            </a:pPr>
            <a:r>
              <a:rPr lang="ru-RU" dirty="0" smtClean="0"/>
              <a:t>разработана </a:t>
            </a:r>
            <a:r>
              <a:rPr lang="ru-RU" dirty="0"/>
              <a:t>и </a:t>
            </a:r>
            <a:r>
              <a:rPr lang="ru-RU" dirty="0" smtClean="0"/>
              <a:t>реализуется </a:t>
            </a:r>
            <a:r>
              <a:rPr lang="ru-RU" dirty="0"/>
              <a:t>образовательные программы дошкольного образования, соответствующие требованиям ФГОС ДО к структуре и содержанию образовательных программ дошкольного образования;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кадровые </a:t>
            </a:r>
            <a:r>
              <a:rPr lang="ru-RU" dirty="0"/>
              <a:t>условия соответствуют требованиям ФГОС ДО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развивающая </a:t>
            </a:r>
            <a:r>
              <a:rPr lang="ru-RU" dirty="0"/>
              <a:t>предметно-пространственная среда соответствует требованиям ФГОС ДО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− доля ДОО, в которых психолого-педагогические условия соответствуют требованиям ФГОС </a:t>
            </a:r>
            <a:r>
              <a:rPr lang="ru-RU" dirty="0" smtClean="0"/>
              <a:t>ДО ….</a:t>
            </a:r>
          </a:p>
          <a:p>
            <a:pPr marL="0" indent="0">
              <a:buNone/>
            </a:pPr>
            <a:r>
              <a:rPr lang="ru-RU" i="1" u="sng" dirty="0" smtClean="0"/>
              <a:t>Управленческие </a:t>
            </a:r>
            <a:r>
              <a:rPr lang="ru-RU" i="1" u="sng" dirty="0"/>
              <a:t>решения</a:t>
            </a:r>
            <a:r>
              <a:rPr lang="ru-RU" i="1" u="sng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составление плана курсовой подготовки по актуальным направлениям с учетом выявленных профессиональных дефицитов педагогических работников ДОО,</a:t>
            </a:r>
          </a:p>
          <a:p>
            <a:pPr>
              <a:buFontTx/>
              <a:buChar char="-"/>
            </a:pPr>
            <a:r>
              <a:rPr lang="ru-RU" dirty="0" smtClean="0"/>
              <a:t>методическое сопровождение молодых педагогов.</a:t>
            </a:r>
            <a:endParaRPr lang="ru-RU" i="1" dirty="0" smtClean="0"/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32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5813" y="2140085"/>
            <a:ext cx="6021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Романова </a:t>
            </a:r>
            <a:r>
              <a:rPr lang="ru-RU" sz="2800" dirty="0">
                <a:solidFill>
                  <a:schemeClr val="accent1"/>
                </a:solidFill>
              </a:rPr>
              <a:t>Т</a:t>
            </a:r>
            <a:r>
              <a:rPr lang="ru-RU" sz="2800" dirty="0" smtClean="0">
                <a:solidFill>
                  <a:schemeClr val="accent1"/>
                </a:solidFill>
              </a:rPr>
              <a:t>атьяна Дмитриевна</a:t>
            </a:r>
          </a:p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ГБОУ ДПО ПОИПКРО (ЦНППМ ПО)</a:t>
            </a:r>
          </a:p>
          <a:p>
            <a:pPr algn="ctr"/>
            <a:r>
              <a:rPr lang="ru-RU" sz="2800" i="1" dirty="0" smtClean="0">
                <a:solidFill>
                  <a:schemeClr val="accent1"/>
                </a:solidFill>
              </a:rPr>
              <a:t>Тел. 8(8112)66-44-12</a:t>
            </a:r>
          </a:p>
          <a:p>
            <a:pPr algn="ctr"/>
            <a:r>
              <a:rPr lang="en-US" sz="2800" i="1" dirty="0" smtClean="0">
                <a:solidFill>
                  <a:schemeClr val="accent1"/>
                </a:solidFill>
              </a:rPr>
              <a:t>rom.t@mail.ru</a:t>
            </a:r>
            <a:endParaRPr lang="ru-RU" sz="2800" i="1" dirty="0" smtClean="0">
              <a:solidFill>
                <a:schemeClr val="accent1"/>
              </a:solidFill>
            </a:endParaRP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0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C4D354-6D2F-4587-8632-C7DB47C6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088" y="365125"/>
            <a:ext cx="95067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>НАЦИОНАЛЬНЫЙ ПРОЕКТ «ОБРАЗОВАНИЕ» Актуал</a:t>
            </a:r>
            <a:r>
              <a:rPr lang="ru-RU" sz="4000" dirty="0" smtClean="0"/>
              <a:t>ьность </a:t>
            </a:r>
            <a:r>
              <a:rPr lang="ru-RU" sz="4000" dirty="0"/>
              <a:t>и ключевые </a:t>
            </a:r>
            <a:r>
              <a:rPr lang="ru-RU" sz="4000" dirty="0" smtClean="0"/>
              <a:t>вызовы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891989"/>
              </p:ext>
            </p:extLst>
          </p:nvPr>
        </p:nvGraphicFramePr>
        <p:xfrm>
          <a:off x="1847850" y="2231135"/>
          <a:ext cx="4946142" cy="3945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00" y="0"/>
            <a:ext cx="12446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479648"/>
              </p:ext>
            </p:extLst>
          </p:nvPr>
        </p:nvGraphicFramePr>
        <p:xfrm>
          <a:off x="7458075" y="2231135"/>
          <a:ext cx="4946142" cy="3945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7443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952" y="0"/>
            <a:ext cx="945184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ФЗ </a:t>
            </a:r>
            <a:r>
              <a:rPr lang="ru-RU" sz="2800" dirty="0"/>
              <a:t>от 29 декабря 2012 г. №273-ФЗ «Об образовании в Российской Федерации»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1952" y="1121537"/>
            <a:ext cx="10186416" cy="4351338"/>
          </a:xfrm>
        </p:spPr>
        <p:txBody>
          <a:bodyPr>
            <a:noAutofit/>
          </a:bodyPr>
          <a:lstStyle/>
          <a:p>
            <a:r>
              <a:rPr lang="ru-RU" sz="1800" dirty="0"/>
              <a:t>Статья 2. Основные понятия, используемые в настоящем Федеральном законе (п.29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Статья </a:t>
            </a:r>
            <a:r>
              <a:rPr lang="ru-RU" sz="1800" dirty="0"/>
              <a:t>28. Компетенция, права, обязанности и ответственность образовательной организации (13) проведение </a:t>
            </a:r>
            <a:r>
              <a:rPr lang="ru-RU" sz="1800" dirty="0" err="1"/>
              <a:t>самообследования</a:t>
            </a:r>
            <a:r>
              <a:rPr lang="ru-RU" sz="1800" dirty="0"/>
              <a:t>, обеспечение функционирования внутренней системы оценки качества образования;) </a:t>
            </a:r>
            <a:endParaRPr lang="ru-RU" sz="1800" dirty="0" smtClean="0"/>
          </a:p>
          <a:p>
            <a:r>
              <a:rPr lang="ru-RU" sz="1800" dirty="0" smtClean="0"/>
              <a:t>Статья </a:t>
            </a:r>
            <a:r>
              <a:rPr lang="ru-RU" sz="1800" dirty="0"/>
              <a:t>49. Аттестация педагогических кадров </a:t>
            </a:r>
            <a:endParaRPr lang="ru-RU" sz="1800" dirty="0" smtClean="0"/>
          </a:p>
          <a:p>
            <a:r>
              <a:rPr lang="ru-RU" sz="1800" dirty="0" smtClean="0"/>
              <a:t>Статья </a:t>
            </a:r>
            <a:r>
              <a:rPr lang="ru-RU" sz="1800" dirty="0"/>
              <a:t>58. Промежуточная аттестация </a:t>
            </a:r>
            <a:endParaRPr lang="ru-RU" sz="1800" dirty="0" smtClean="0"/>
          </a:p>
          <a:p>
            <a:r>
              <a:rPr lang="ru-RU" sz="1800" dirty="0" smtClean="0"/>
              <a:t>Статья </a:t>
            </a:r>
            <a:r>
              <a:rPr lang="ru-RU" sz="1800" dirty="0"/>
              <a:t>59. Итоговая аттестация 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/>
              <a:t>Статья 89. Управление системой образования (включает мониторинги, аккредитацию, лицензирование, независимую оценку качества образования) 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/>
              <a:t>Статья 91. Лицензирование образовательной деятельности </a:t>
            </a:r>
            <a:endParaRPr lang="ru-RU" sz="1800" dirty="0" smtClean="0"/>
          </a:p>
          <a:p>
            <a:r>
              <a:rPr lang="ru-RU" sz="1800" dirty="0" smtClean="0"/>
              <a:t>Статья </a:t>
            </a:r>
            <a:r>
              <a:rPr lang="ru-RU" sz="1800" dirty="0"/>
              <a:t>92. Государственная аккредитация образовательной деятельности </a:t>
            </a:r>
            <a:endParaRPr lang="ru-RU" sz="1800" dirty="0" smtClean="0"/>
          </a:p>
          <a:p>
            <a:r>
              <a:rPr lang="ru-RU" sz="1800" dirty="0" smtClean="0"/>
              <a:t>Статья </a:t>
            </a:r>
            <a:r>
              <a:rPr lang="ru-RU" sz="1800" dirty="0"/>
              <a:t>93. Государственный контроль и </a:t>
            </a:r>
            <a:r>
              <a:rPr lang="ru-RU" sz="1800" dirty="0" smtClean="0"/>
              <a:t>надзор</a:t>
            </a:r>
          </a:p>
          <a:p>
            <a:r>
              <a:rPr lang="ru-RU" sz="1800" dirty="0" smtClean="0"/>
              <a:t>Статья </a:t>
            </a:r>
            <a:r>
              <a:rPr lang="ru-RU" sz="1800" dirty="0"/>
              <a:t>95. Независимая оценка качества образования </a:t>
            </a:r>
            <a:endParaRPr lang="ru-RU" sz="1800" dirty="0" smtClean="0"/>
          </a:p>
          <a:p>
            <a:r>
              <a:rPr lang="ru-RU" sz="1800" dirty="0" smtClean="0"/>
              <a:t>Статья</a:t>
            </a:r>
            <a:r>
              <a:rPr lang="ru-RU" sz="1800" dirty="0"/>
              <a:t>. 96 - Общественная аккредитация организаций, осуществляющих образовательную деятельность. Профессионально-общественная аккредитация образовательных программ 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/>
              <a:t>Статья 97. Информационная открытость системы образования. Мониторинг в системе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145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816" y="1"/>
            <a:ext cx="9424416" cy="777240"/>
          </a:xfrm>
        </p:spPr>
        <p:txBody>
          <a:bodyPr/>
          <a:lstStyle/>
          <a:p>
            <a:pPr algn="ctr"/>
            <a:r>
              <a:rPr lang="ru-RU" dirty="0"/>
              <a:t>Нормативное поле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29968" y="777242"/>
            <a:ext cx="9744937" cy="60807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ФГОС </a:t>
            </a:r>
            <a:endParaRPr lang="en-US" b="1" dirty="0" smtClean="0"/>
          </a:p>
          <a:p>
            <a:r>
              <a:rPr lang="ru-RU" dirty="0" smtClean="0"/>
              <a:t>дошкольного</a:t>
            </a:r>
            <a:r>
              <a:rPr lang="ru-RU" dirty="0"/>
              <a:t> </a:t>
            </a:r>
            <a:r>
              <a:rPr lang="ru-RU" dirty="0" smtClean="0"/>
              <a:t>образования </a:t>
            </a:r>
            <a:r>
              <a:rPr lang="ru-RU" dirty="0"/>
              <a:t>(приказ </a:t>
            </a:r>
            <a:r>
              <a:rPr lang="ru-RU" dirty="0" err="1"/>
              <a:t>Минпросвещения</a:t>
            </a:r>
            <a:r>
              <a:rPr lang="ru-RU" dirty="0"/>
              <a:t> РФ </a:t>
            </a:r>
            <a:r>
              <a:rPr lang="ru-RU" dirty="0" smtClean="0"/>
              <a:t>№ 286 от 31.05.2021) </a:t>
            </a:r>
            <a:endParaRPr lang="en-US" dirty="0"/>
          </a:p>
          <a:p>
            <a:r>
              <a:rPr lang="ru-RU" dirty="0" smtClean="0"/>
              <a:t>начального </a:t>
            </a:r>
            <a:r>
              <a:rPr lang="ru-RU" dirty="0"/>
              <a:t>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</a:t>
            </a:r>
            <a:r>
              <a:rPr lang="ru-RU" dirty="0" smtClean="0"/>
              <a:t>РФ </a:t>
            </a:r>
            <a:r>
              <a:rPr lang="ru-RU" dirty="0"/>
              <a:t>№ 286 от 31.05.2021) </a:t>
            </a:r>
            <a:endParaRPr lang="en-US" dirty="0" smtClean="0"/>
          </a:p>
          <a:p>
            <a:r>
              <a:rPr lang="ru-RU" dirty="0" smtClean="0"/>
              <a:t>основного </a:t>
            </a:r>
            <a:r>
              <a:rPr lang="ru-RU" dirty="0"/>
              <a:t>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РФ № 287 от 31.05.2021) </a:t>
            </a:r>
            <a:endParaRPr lang="en-US" dirty="0" smtClean="0"/>
          </a:p>
          <a:p>
            <a:r>
              <a:rPr lang="ru-RU" dirty="0" smtClean="0"/>
              <a:t>среднего </a:t>
            </a:r>
            <a:r>
              <a:rPr lang="ru-RU" dirty="0"/>
              <a:t>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РФ № 732 от 12.08.2022) 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Федеральная </a:t>
            </a:r>
            <a:r>
              <a:rPr lang="ru-RU" b="1" dirty="0"/>
              <a:t>образовательная программа </a:t>
            </a:r>
            <a:endParaRPr lang="en-US" b="1" dirty="0" smtClean="0"/>
          </a:p>
          <a:p>
            <a:r>
              <a:rPr lang="ru-RU" dirty="0"/>
              <a:t>дошкольного </a:t>
            </a:r>
            <a:r>
              <a:rPr lang="ru-RU" dirty="0" smtClean="0"/>
              <a:t>образования (приказ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РФ </a:t>
            </a:r>
            <a:r>
              <a:rPr lang="ru-RU" dirty="0"/>
              <a:t>№</a:t>
            </a:r>
            <a:r>
              <a:rPr lang="en-US" dirty="0" smtClean="0"/>
              <a:t> 1028</a:t>
            </a:r>
            <a:r>
              <a:rPr lang="ru-RU" dirty="0" smtClean="0"/>
              <a:t> от </a:t>
            </a:r>
            <a:r>
              <a:rPr lang="en-US" dirty="0" smtClean="0"/>
              <a:t>25.11.2022</a:t>
            </a:r>
            <a:r>
              <a:rPr lang="ru-RU" dirty="0" smtClean="0"/>
              <a:t>) </a:t>
            </a:r>
          </a:p>
          <a:p>
            <a:r>
              <a:rPr lang="ru-RU" dirty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18.05.2023 № 372 «Об утверждении федеральной образовательной программы начального общего образования». 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18.05.2023 № 370 «Об утверждении федеральной образовательной программы основного общего образования». 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18.05.2023 № 371«Об утверждении федеральной образовательной программы среднего общего образования».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08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pPr algn="ctr"/>
            <a:r>
              <a:rPr lang="ru-RU" dirty="0"/>
              <a:t>Основные тенденции в сфере обеспечения качества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0" y="1825625"/>
            <a:ext cx="934212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Изменение подхода к качеству образования. </a:t>
            </a:r>
            <a:endParaRPr lang="ru-RU" dirty="0" smtClean="0"/>
          </a:p>
          <a:p>
            <a:pPr algn="just"/>
            <a:r>
              <a:rPr lang="ru-RU" dirty="0" smtClean="0"/>
              <a:t>Комплексное </a:t>
            </a:r>
            <a:r>
              <a:rPr lang="ru-RU" dirty="0"/>
              <a:t>рассмотрение проблем управления качеством образования. </a:t>
            </a:r>
            <a:endParaRPr lang="ru-RU" dirty="0" smtClean="0"/>
          </a:p>
          <a:p>
            <a:pPr algn="just"/>
            <a:r>
              <a:rPr lang="ru-RU" dirty="0" smtClean="0"/>
              <a:t>Рациональное </a:t>
            </a:r>
            <a:r>
              <a:rPr lang="ru-RU" dirty="0"/>
              <a:t>использование элементов системы оценки качества. </a:t>
            </a:r>
            <a:endParaRPr lang="ru-RU" dirty="0" smtClean="0"/>
          </a:p>
          <a:p>
            <a:pPr algn="just"/>
            <a:r>
              <a:rPr lang="ru-RU" dirty="0" smtClean="0"/>
              <a:t>Использование </a:t>
            </a:r>
            <a:r>
              <a:rPr lang="ru-RU" dirty="0"/>
              <a:t>многоуровневого системного моделирования при планировании исследований качества образования. </a:t>
            </a:r>
            <a:endParaRPr lang="ru-RU" dirty="0" smtClean="0"/>
          </a:p>
          <a:p>
            <a:pPr algn="just"/>
            <a:r>
              <a:rPr lang="ru-RU" dirty="0" smtClean="0"/>
              <a:t>Более </a:t>
            </a:r>
            <a:r>
              <a:rPr lang="ru-RU" dirty="0"/>
              <a:t>широкое понимание образовательных достижений (включаются </a:t>
            </a:r>
            <a:r>
              <a:rPr lang="ru-RU" dirty="0" err="1"/>
              <a:t>внепредметные</a:t>
            </a:r>
            <a:r>
              <a:rPr lang="ru-RU" dirty="0"/>
              <a:t> компетентности, «мягкие навыки») </a:t>
            </a:r>
            <a:endParaRPr lang="ru-RU" dirty="0" smtClean="0"/>
          </a:p>
          <a:p>
            <a:pPr algn="just"/>
            <a:r>
              <a:rPr lang="ru-RU" dirty="0" smtClean="0"/>
              <a:t>Проведение </a:t>
            </a:r>
            <a:r>
              <a:rPr lang="ru-RU" dirty="0"/>
              <a:t>широкомасштабных мониторингов качества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1184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/>
          <a:lstStyle/>
          <a:p>
            <a:pPr algn="ctr"/>
            <a:r>
              <a:rPr lang="ru-RU" dirty="0"/>
              <a:t>Основные тенденции в сфере обеспечения качества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0" y="1825625"/>
            <a:ext cx="934212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Разработка единых критериев и стандартов гарантии качества образования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Создание</a:t>
            </a:r>
            <a:r>
              <a:rPr lang="ru-RU" dirty="0"/>
              <a:t>, развитие и гармонизация национальных систем аккредитации образовательных программ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Разработка </a:t>
            </a:r>
            <a:r>
              <a:rPr lang="ru-RU" dirty="0"/>
              <a:t>и внедрение Систем качества ОО на базе различных моделей системы качества. </a:t>
            </a:r>
            <a:endParaRPr lang="ru-RU" dirty="0" smtClean="0"/>
          </a:p>
          <a:p>
            <a:pPr algn="just"/>
            <a:r>
              <a:rPr lang="ru-RU" dirty="0" smtClean="0"/>
              <a:t>Перенос </a:t>
            </a:r>
            <a:r>
              <a:rPr lang="ru-RU" dirty="0"/>
              <a:t>внимания с процедур внешнего контроля качества образовательного процесса в сторону внутренней самооценки ОО. </a:t>
            </a:r>
            <a:endParaRPr lang="ru-RU" dirty="0" smtClean="0"/>
          </a:p>
          <a:p>
            <a:pPr algn="just"/>
            <a:r>
              <a:rPr lang="ru-RU" dirty="0" smtClean="0"/>
              <a:t>Перенос </a:t>
            </a:r>
            <a:r>
              <a:rPr lang="ru-RU" dirty="0"/>
              <a:t>ответственности за качество и оценку качества в ОО</a:t>
            </a:r>
          </a:p>
        </p:txBody>
      </p:sp>
    </p:spTree>
    <p:extLst>
      <p:ext uri="{BB962C8B-B14F-4D97-AF65-F5344CB8AC3E}">
        <p14:creationId xmlns:p14="http://schemas.microsoft.com/office/powerpoint/2010/main" val="6960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166" y="365125"/>
            <a:ext cx="9466634" cy="1325563"/>
          </a:xfrm>
        </p:spPr>
        <p:txBody>
          <a:bodyPr/>
          <a:lstStyle/>
          <a:p>
            <a:pPr algn="ctr"/>
            <a:r>
              <a:rPr lang="ru-RU" dirty="0"/>
              <a:t>Локальные нормативные акты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7166" y="1825625"/>
            <a:ext cx="9466634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Осуществление текущего контроля успеваемости и промежуточной аттестации обучающихся, установление их форм, периодичности и порядка проведения (п.10 ч. 3 ст. 28</a:t>
            </a:r>
            <a:r>
              <a:rPr lang="ru-RU" dirty="0" smtClean="0"/>
              <a:t>)</a:t>
            </a:r>
          </a:p>
          <a:p>
            <a:r>
              <a:rPr lang="ru-RU" dirty="0"/>
              <a:t>Индивидуальный учет результатов освоения обучающимися образовательных программ, а также хранение в архивах информации об этих результатах на бумажных и (или) электронных носителях (п. 11 ч. 3 ст. 28) </a:t>
            </a:r>
            <a:endParaRPr lang="ru-RU" dirty="0" smtClean="0"/>
          </a:p>
          <a:p>
            <a:r>
              <a:rPr lang="ru-RU" dirty="0"/>
              <a:t>Проведение </a:t>
            </a:r>
            <a:r>
              <a:rPr lang="ru-RU" dirty="0" err="1"/>
              <a:t>самообследования</a:t>
            </a:r>
            <a:r>
              <a:rPr lang="ru-RU" dirty="0"/>
              <a:t>, обеспечение функционирования внутренней системы оценки качества образования (п.13 ч. 3 ст. 28) </a:t>
            </a:r>
          </a:p>
        </p:txBody>
      </p:sp>
    </p:spTree>
    <p:extLst>
      <p:ext uri="{BB962C8B-B14F-4D97-AF65-F5344CB8AC3E}">
        <p14:creationId xmlns:p14="http://schemas.microsoft.com/office/powerpoint/2010/main" val="45685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344" y="0"/>
            <a:ext cx="9510903" cy="6224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Нормативное поле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440" y="622427"/>
            <a:ext cx="4384168" cy="617156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18384" y="915205"/>
            <a:ext cx="4219364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6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841" r="2421"/>
          <a:stretch/>
        </p:blipFill>
        <p:spPr>
          <a:xfrm>
            <a:off x="1922834" y="0"/>
            <a:ext cx="5048656" cy="6212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31" y="5651770"/>
            <a:ext cx="7296539" cy="1206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605" y="301557"/>
            <a:ext cx="4105823" cy="53502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39943" y="5751242"/>
            <a:ext cx="2922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/>
              </a:rPr>
              <a:t>Система  образование: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://1obraz.ru/#/document/16/41172</a:t>
            </a:r>
            <a:r>
              <a:rPr lang="en-US" dirty="0" smtClean="0">
                <a:hlinkClick r:id="rId6"/>
              </a:rPr>
              <a:t>//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287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830</Words>
  <Application>Microsoft Office PowerPoint</Application>
  <PresentationFormat>Широкоэкранный</PresentationFormat>
  <Paragraphs>113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DejaVu Sans</vt:lpstr>
      <vt:lpstr>Тема Office</vt:lpstr>
      <vt:lpstr> Современные тенденции в оценке качества образования</vt:lpstr>
      <vt:lpstr> НАЦИОНАЛЬНЫЙ ПРОЕКТ «ОБРАЗОВАНИЕ» Актуальность и ключевые вызовы</vt:lpstr>
      <vt:lpstr>ФЗ от 29 декабря 2012 г. №273-ФЗ «Об образовании в Российской Федерации» </vt:lpstr>
      <vt:lpstr>Нормативное поле</vt:lpstr>
      <vt:lpstr>Основные тенденции в сфере обеспечения качества образования</vt:lpstr>
      <vt:lpstr>Основные тенденции в сфере обеспечения качества образования</vt:lpstr>
      <vt:lpstr>Локальные нормативные акты образовательной организации</vt:lpstr>
      <vt:lpstr>Нормативное поле</vt:lpstr>
      <vt:lpstr>Презентация PowerPoint</vt:lpstr>
      <vt:lpstr>Управленческий цикл</vt:lpstr>
      <vt:lpstr>Презентация PowerPoint</vt:lpstr>
      <vt:lpstr>Управления качеством образования</vt:lpstr>
      <vt:lpstr>Интерпретация результатов оценочных процедур</vt:lpstr>
      <vt:lpstr>Треки (траектории) развития системы мониторинга качества</vt:lpstr>
      <vt:lpstr>Треки (траектории) развития системы мониторинга качества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Андреева</dc:creator>
  <cp:lastModifiedBy>Учетная запись Майкрософт</cp:lastModifiedBy>
  <cp:revision>43</cp:revision>
  <dcterms:created xsi:type="dcterms:W3CDTF">2023-06-01T18:24:39Z</dcterms:created>
  <dcterms:modified xsi:type="dcterms:W3CDTF">2023-09-12T06:56:41Z</dcterms:modified>
</cp:coreProperties>
</file>